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ink/inkAction1.xml" ContentType="application/vnd.ms-office.inkAction+xml"/>
  <Override PartName="/ppt/tags/tag6.xml" ContentType="application/vnd.openxmlformats-officedocument.presentationml.tags+xml"/>
  <Override PartName="/ppt/ink/inkAction2.xml" ContentType="application/vnd.ms-office.inkAction+xml"/>
  <Override PartName="/ppt/notesSlides/notesSlide1.xml" ContentType="application/vnd.openxmlformats-officedocument.presentationml.notesSlide+xml"/>
  <Override PartName="/ppt/ink/inkAction3.xml" ContentType="application/vnd.ms-office.inkAction+xml"/>
  <Override PartName="/ppt/tags/tag7.xml" ContentType="application/vnd.openxmlformats-officedocument.presentationml.tags+xml"/>
  <Override PartName="/ppt/ink/inkAction4.xml" ContentType="application/vnd.ms-office.inkAction+xml"/>
  <Override PartName="/ppt/tags/tag8.xml" ContentType="application/vnd.openxmlformats-officedocument.presentationml.tags+xml"/>
  <Override PartName="/ppt/ink/inkAction5.xml" ContentType="application/vnd.ms-office.inkAction+xml"/>
  <Override PartName="/ppt/tags/tag9.xml" ContentType="application/vnd.openxmlformats-officedocument.presentationml.tags+xml"/>
  <Override PartName="/ppt/ink/inkAction6.xml" ContentType="application/vnd.ms-office.inkAction+xml"/>
  <Override PartName="/ppt/tags/tag10.xml" ContentType="application/vnd.openxmlformats-officedocument.presentationml.tags+xml"/>
  <Override PartName="/ppt/ink/inkAction7.xml" ContentType="application/vnd.ms-office.inkAction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ink/inkAction8.xml" ContentType="application/vnd.ms-office.inkAction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ink/inkAction9.xml" ContentType="application/vnd.ms-office.inkAction+xml"/>
  <Override PartName="/ppt/tags/tag14.xml" ContentType="application/vnd.openxmlformats-officedocument.presentationml.tags+xml"/>
  <Override PartName="/ppt/notesSlides/notesSlide3.xml" ContentType="application/vnd.openxmlformats-officedocument.presentationml.notesSlide+xml"/>
  <Override PartName="/ppt/ink/inkAction10.xml" ContentType="application/vnd.ms-office.inkAction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ink/inkAction11.xml" ContentType="application/vnd.ms-office.inkAction+xml"/>
  <Override PartName="/ppt/tags/tag17.xml" ContentType="application/vnd.openxmlformats-officedocument.presentationml.tags+xml"/>
  <Override PartName="/ppt/notesSlides/notesSlide4.xml" ContentType="application/vnd.openxmlformats-officedocument.presentationml.notesSlide+xml"/>
  <Override PartName="/ppt/ink/inkAction12.xml" ContentType="application/vnd.ms-office.inkAction+xml"/>
  <Override PartName="/ppt/tags/tag18.xml" ContentType="application/vnd.openxmlformats-officedocument.presentationml.tags+xml"/>
  <Override PartName="/ppt/notesSlides/notesSlide5.xml" ContentType="application/vnd.openxmlformats-officedocument.presentationml.notesSlide+xml"/>
  <Override PartName="/ppt/ink/inkAction13.xml" ContentType="application/vnd.ms-office.inkAction+xml"/>
  <Override PartName="/ppt/tags/tag19.xml" ContentType="application/vnd.openxmlformats-officedocument.presentationml.tags+xml"/>
  <Override PartName="/ppt/notesSlides/notesSlide6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7.xml" ContentType="application/vnd.openxmlformats-officedocument.presentationml.notesSlide+xml"/>
  <Override PartName="/ppt/ink/inkAction14.xml" ContentType="application/vnd.ms-office.inkAction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ink/inkAction15.xml" ContentType="application/vnd.ms-office.inkAction+xml"/>
  <Override PartName="/ppt/tags/tag24.xml" ContentType="application/vnd.openxmlformats-officedocument.presentationml.tags+xml"/>
  <Override PartName="/ppt/ink/inkAction16.xml" ContentType="application/vnd.ms-office.inkAction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ink/inkAction17.xml" ContentType="application/vnd.ms-office.inkAction+xml"/>
  <Override PartName="/ppt/tags/tag28.xml" ContentType="application/vnd.openxmlformats-officedocument.presentationml.tags+xml"/>
  <Override PartName="/ppt/ink/inkAction18.xml" ContentType="application/vnd.ms-office.inkAction+xml"/>
  <Override PartName="/ppt/tags/tag29.xml" ContentType="application/vnd.openxmlformats-officedocument.presentationml.tags+xml"/>
  <Override PartName="/ppt/ink/inkAction19.xml" ContentType="application/vnd.ms-office.inkAction+xml"/>
  <Override PartName="/ppt/tags/tag30.xml" ContentType="application/vnd.openxmlformats-officedocument.presentationml.tags+xml"/>
  <Override PartName="/ppt/ink/inkAction20.xml" ContentType="application/vnd.ms-office.inkAction+xml"/>
  <Override PartName="/ppt/tags/tag31.xml" ContentType="application/vnd.openxmlformats-officedocument.presentationml.tags+xml"/>
  <Override PartName="/ppt/ink/inkAction21.xml" ContentType="application/vnd.ms-office.inkAction+xml"/>
  <Override PartName="/ppt/tags/tag32.xml" ContentType="application/vnd.openxmlformats-officedocument.presentationml.tags+xml"/>
  <Override PartName="/ppt/ink/inkAction22.xml" ContentType="application/vnd.ms-office.inkAction+xml"/>
  <Override PartName="/ppt/tags/tag33.xml" ContentType="application/vnd.openxmlformats-officedocument.presentationml.tags+xml"/>
  <Override PartName="/ppt/ink/inkAction23.xml" ContentType="application/vnd.ms-office.inkAction+xml"/>
  <Override PartName="/ppt/tags/tag34.xml" ContentType="application/vnd.openxmlformats-officedocument.presentationml.tags+xml"/>
  <Override PartName="/ppt/ink/inkAction24.xml" ContentType="application/vnd.ms-office.inkAction+xml"/>
  <Override PartName="/ppt/tags/tag35.xml" ContentType="application/vnd.openxmlformats-officedocument.presentationml.tags+xml"/>
  <Override PartName="/ppt/ink/inkAction25.xml" ContentType="application/vnd.ms-office.inkAction+xml"/>
  <Override PartName="/ppt/tags/tag36.xml" ContentType="application/vnd.openxmlformats-officedocument.presentationml.tags+xml"/>
  <Override PartName="/ppt/ink/inkAction26.xml" ContentType="application/vnd.ms-office.inkAction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ink/inkAction27.xml" ContentType="application/vnd.ms-office.inkAction+xml"/>
  <Override PartName="/ppt/tags/tag45.xml" ContentType="application/vnd.openxmlformats-officedocument.presentationml.tags+xml"/>
  <Override PartName="/ppt/ink/inkAction28.xml" ContentType="application/vnd.ms-office.inkAction+xml"/>
  <Override PartName="/ppt/tags/tag46.xml" ContentType="application/vnd.openxmlformats-officedocument.presentationml.tags+xml"/>
  <Override PartName="/ppt/ink/inkAction29.xml" ContentType="application/vnd.ms-office.inkAction+xml"/>
  <Override PartName="/ppt/tags/tag47.xml" ContentType="application/vnd.openxmlformats-officedocument.presentationml.tags+xml"/>
  <Override PartName="/ppt/notesSlides/notesSlide8.xml" ContentType="application/vnd.openxmlformats-officedocument.presentationml.notesSlide+xml"/>
  <Override PartName="/ppt/ink/inkAction30.xml" ContentType="application/vnd.ms-office.inkAction+xml"/>
  <Override PartName="/ppt/tags/tag48.xml" ContentType="application/vnd.openxmlformats-officedocument.presentationml.tags+xml"/>
  <Override PartName="/ppt/ink/inkAction31.xml" ContentType="application/vnd.ms-office.inkAction+xml"/>
  <Override PartName="/ppt/tags/tag49.xml" ContentType="application/vnd.openxmlformats-officedocument.presentationml.tags+xml"/>
  <Override PartName="/ppt/ink/inkAction32.xml" ContentType="application/vnd.ms-office.inkAction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ink/inkAction33.xml" ContentType="application/vnd.ms-office.inkAction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9.xml" ContentType="application/vnd.openxmlformats-officedocument.presentationml.notesSlide+xml"/>
  <Override PartName="/ppt/ink/inkAction34.xml" ContentType="application/vnd.ms-office.inkAction+xml"/>
  <Override PartName="/ppt/tags/tag54.xml" ContentType="application/vnd.openxmlformats-officedocument.presentationml.tags+xml"/>
  <Override PartName="/ppt/ink/inkAction35.xml" ContentType="application/vnd.ms-office.inkAction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0.xml" ContentType="application/vnd.openxmlformats-officedocument.presentationml.notesSlide+xml"/>
  <Override PartName="/ppt/tags/tag57.xml" ContentType="application/vnd.openxmlformats-officedocument.presentationml.tags+xml"/>
  <Override PartName="/ppt/notesSlides/notesSlide11.xml" ContentType="application/vnd.openxmlformats-officedocument.presentationml.notesSlide+xml"/>
  <Override PartName="/ppt/tags/tag58.xml" ContentType="application/vnd.openxmlformats-officedocument.presentationml.tags+xml"/>
  <Override PartName="/ppt/notesSlides/notesSlide12.xml" ContentType="application/vnd.openxmlformats-officedocument.presentationml.notesSlide+xml"/>
  <Override PartName="/ppt/tags/tag59.xml" ContentType="application/vnd.openxmlformats-officedocument.presentationml.tags+xml"/>
  <Override PartName="/ppt/notesSlides/notesSlide13.xml" ContentType="application/vnd.openxmlformats-officedocument.presentationml.notesSlide+xml"/>
  <Override PartName="/ppt/tags/tag60.xml" ContentType="application/vnd.openxmlformats-officedocument.presentationml.tags+xml"/>
  <Override PartName="/ppt/notesSlides/notesSlide14.xml" ContentType="application/vnd.openxmlformats-officedocument.presentationml.notesSlide+xml"/>
  <Override PartName="/ppt/tags/tag61.xml" ContentType="application/vnd.openxmlformats-officedocument.presentationml.tags+xml"/>
  <Override PartName="/ppt/ink/inkAction36.xml" ContentType="application/vnd.ms-office.inkAction+xml"/>
  <Override PartName="/ppt/tags/tag62.xml" ContentType="application/vnd.openxmlformats-officedocument.presentationml.tags+xml"/>
  <Override PartName="/ppt/ink/inkAction37.xml" ContentType="application/vnd.ms-office.inkAction+xml"/>
  <Override PartName="/ppt/tags/tag63.xml" ContentType="application/vnd.openxmlformats-officedocument.presentationml.tags+xml"/>
  <Override PartName="/ppt/ink/inkAction38.xml" ContentType="application/vnd.ms-office.inkAction+xml"/>
  <Override PartName="/ppt/tags/tag64.xml" ContentType="application/vnd.openxmlformats-officedocument.presentationml.tags+xml"/>
  <Override PartName="/ppt/ink/inkAction39.xml" ContentType="application/vnd.ms-office.inkAction+xml"/>
  <Override PartName="/ppt/tags/tag65.xml" ContentType="application/vnd.openxmlformats-officedocument.presentationml.tags+xml"/>
  <Override PartName="/ppt/notesSlides/notesSlide15.xml" ContentType="application/vnd.openxmlformats-officedocument.presentationml.notesSlide+xml"/>
  <Override PartName="/ppt/ink/inkAction40.xml" ContentType="application/vnd.ms-office.inkAction+xml"/>
  <Override PartName="/ppt/tags/tag66.xml" ContentType="application/vnd.openxmlformats-officedocument.presentationml.tags+xml"/>
  <Override PartName="/ppt/notesSlides/notesSlide16.xml" ContentType="application/vnd.openxmlformats-officedocument.presentationml.notesSlide+xml"/>
  <Override PartName="/ppt/tags/tag67.xml" ContentType="application/vnd.openxmlformats-officedocument.presentationml.tags+xml"/>
  <Override PartName="/ppt/notesSlides/notesSlide17.xml" ContentType="application/vnd.openxmlformats-officedocument.presentationml.notesSlide+xml"/>
  <Override PartName="/ppt/tags/tag68.xml" ContentType="application/vnd.openxmlformats-officedocument.presentationml.tags+xml"/>
  <Override PartName="/ppt/notesSlides/notesSlide18.xml" ContentType="application/vnd.openxmlformats-officedocument.presentationml.notesSlide+xml"/>
  <Override PartName="/ppt/tags/tag69.xml" ContentType="application/vnd.openxmlformats-officedocument.presentationml.tags+xml"/>
  <Override PartName="/ppt/ink/inkAction41.xml" ContentType="application/vnd.ms-office.inkAction+xml"/>
  <Override PartName="/ppt/tags/tag70.xml" ContentType="application/vnd.openxmlformats-officedocument.presentationml.tags+xml"/>
  <Override PartName="/ppt/ink/inkAction42.xml" ContentType="application/vnd.ms-office.inkAction+xml"/>
  <Override PartName="/ppt/ink/inkAction43.xml" ContentType="application/vnd.ms-office.inkAction+xml"/>
  <Override PartName="/ppt/ink/inkAction44.xml" ContentType="application/vnd.ms-office.inkAction+xml"/>
  <Override PartName="/ppt/tags/tag71.xml" ContentType="application/vnd.openxmlformats-officedocument.presentationml.tags+xml"/>
  <Override PartName="/ppt/ink/inkAction45.xml" ContentType="application/vnd.ms-office.inkAction+xml"/>
  <Override PartName="/ppt/tags/tag72.xml" ContentType="application/vnd.openxmlformats-officedocument.presentationml.tags+xml"/>
  <Override PartName="/ppt/ink/inkAction46.xml" ContentType="application/vnd.ms-office.inkAction+xml"/>
  <Override PartName="/ppt/tags/tag73.xml" ContentType="application/vnd.openxmlformats-officedocument.presentationml.tags+xml"/>
  <Override PartName="/ppt/ink/inkAction47.xml" ContentType="application/vnd.ms-office.inkAction+xml"/>
  <Override PartName="/ppt/tags/tag74.xml" ContentType="application/vnd.openxmlformats-officedocument.presentationml.tags+xml"/>
  <Override PartName="/ppt/ink/inkAction48.xml" ContentType="application/vnd.ms-office.inkAction+xml"/>
  <Override PartName="/ppt/tags/tag75.xml" ContentType="application/vnd.openxmlformats-officedocument.presentationml.tags+xml"/>
  <Override PartName="/ppt/ink/inkAction49.xml" ContentType="application/vnd.ms-office.inkAction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ink/inkAction50.xml" ContentType="application/vnd.ms-office.inkAction+xml"/>
  <Override PartName="/ppt/tags/tag78.xml" ContentType="application/vnd.openxmlformats-officedocument.presentationml.tags+xml"/>
  <Override PartName="/ppt/ink/inkAction51.xml" ContentType="application/vnd.ms-office.inkAction+xml"/>
  <Override PartName="/ppt/tags/tag79.xml" ContentType="application/vnd.openxmlformats-officedocument.presentationml.tags+xml"/>
  <Override PartName="/ppt/ink/inkAction52.xml" ContentType="application/vnd.ms-office.inkAction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ink/inkAction53.xml" ContentType="application/vnd.ms-office.inkAction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19.xml" ContentType="application/vnd.openxmlformats-officedocument.presentationml.notesSlide+xml"/>
  <Override PartName="/ppt/tags/tag85.xml" ContentType="application/vnd.openxmlformats-officedocument.presentationml.tags+xml"/>
  <Override PartName="/ppt/ink/inkAction54.xml" ContentType="application/vnd.ms-office.inkAction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20.xml" ContentType="application/vnd.openxmlformats-officedocument.presentationml.notesSlide+xml"/>
  <Override PartName="/ppt/tags/tag88.xml" ContentType="application/vnd.openxmlformats-officedocument.presentationml.tags+xml"/>
  <Override PartName="/ppt/ink/inkAction55.xml" ContentType="application/vnd.ms-office.inkAction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ink/inkAction56.xml" ContentType="application/vnd.ms-office.inkAction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21.xml" ContentType="application/vnd.openxmlformats-officedocument.presentationml.notesSlide+xml"/>
  <Override PartName="/ppt/tags/tag9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3135" r:id="rId2"/>
    <p:sldId id="257" r:id="rId3"/>
    <p:sldId id="3023" r:id="rId4"/>
    <p:sldId id="2584" r:id="rId5"/>
    <p:sldId id="2615" r:id="rId6"/>
    <p:sldId id="3078" r:id="rId7"/>
    <p:sldId id="3079" r:id="rId8"/>
    <p:sldId id="3080" r:id="rId9"/>
    <p:sldId id="3082" r:id="rId10"/>
    <p:sldId id="3140" r:id="rId11"/>
    <p:sldId id="3136" r:id="rId12"/>
    <p:sldId id="3084" r:id="rId13"/>
    <p:sldId id="3085" r:id="rId14"/>
    <p:sldId id="3086" r:id="rId15"/>
    <p:sldId id="3142" r:id="rId16"/>
    <p:sldId id="3143" r:id="rId17"/>
    <p:sldId id="3088" r:id="rId18"/>
    <p:sldId id="3144" r:id="rId19"/>
    <p:sldId id="3145" r:id="rId20"/>
    <p:sldId id="3089" r:id="rId21"/>
    <p:sldId id="3146" r:id="rId22"/>
    <p:sldId id="3147" r:id="rId23"/>
    <p:sldId id="3148" r:id="rId24"/>
    <p:sldId id="3149" r:id="rId25"/>
    <p:sldId id="3150" r:id="rId26"/>
    <p:sldId id="3138" r:id="rId27"/>
    <p:sldId id="3093" r:id="rId28"/>
    <p:sldId id="3137" r:id="rId29"/>
    <p:sldId id="3094" r:id="rId30"/>
    <p:sldId id="3151" r:id="rId31"/>
    <p:sldId id="3152" r:id="rId32"/>
    <p:sldId id="3095" r:id="rId33"/>
    <p:sldId id="3161" r:id="rId34"/>
    <p:sldId id="3242" r:id="rId35"/>
    <p:sldId id="3162" r:id="rId36"/>
    <p:sldId id="3155" r:id="rId37"/>
    <p:sldId id="3156" r:id="rId38"/>
    <p:sldId id="3157" r:id="rId39"/>
    <p:sldId id="3158" r:id="rId40"/>
    <p:sldId id="3159" r:id="rId41"/>
    <p:sldId id="3104" r:id="rId42"/>
    <p:sldId id="3160" r:id="rId43"/>
    <p:sldId id="3220" r:id="rId44"/>
    <p:sldId id="3165" r:id="rId45"/>
    <p:sldId id="3166" r:id="rId46"/>
    <p:sldId id="3221" r:id="rId47"/>
    <p:sldId id="3164" r:id="rId48"/>
    <p:sldId id="3222" r:id="rId49"/>
    <p:sldId id="3168" r:id="rId50"/>
    <p:sldId id="3238" r:id="rId51"/>
    <p:sldId id="3169" r:id="rId52"/>
    <p:sldId id="3172" r:id="rId53"/>
    <p:sldId id="3171" r:id="rId54"/>
    <p:sldId id="3184" r:id="rId55"/>
    <p:sldId id="3173" r:id="rId56"/>
    <p:sldId id="3174" r:id="rId57"/>
    <p:sldId id="3226" r:id="rId58"/>
    <p:sldId id="3228" r:id="rId59"/>
    <p:sldId id="3229" r:id="rId60"/>
    <p:sldId id="3230" r:id="rId61"/>
    <p:sldId id="3233" r:id="rId62"/>
    <p:sldId id="3234" r:id="rId63"/>
    <p:sldId id="3235" r:id="rId64"/>
    <p:sldId id="3237" r:id="rId65"/>
    <p:sldId id="3236" r:id="rId66"/>
    <p:sldId id="3175" r:id="rId67"/>
    <p:sldId id="3180" r:id="rId68"/>
    <p:sldId id="3181" r:id="rId69"/>
    <p:sldId id="3185" r:id="rId70"/>
    <p:sldId id="3182" r:id="rId71"/>
    <p:sldId id="3183" r:id="rId72"/>
    <p:sldId id="3239" r:id="rId73"/>
    <p:sldId id="3240" r:id="rId74"/>
    <p:sldId id="3186" r:id="rId75"/>
    <p:sldId id="3223" r:id="rId76"/>
    <p:sldId id="3188" r:id="rId77"/>
    <p:sldId id="3189" r:id="rId78"/>
    <p:sldId id="3190" r:id="rId79"/>
    <p:sldId id="3191" r:id="rId80"/>
    <p:sldId id="3200" r:id="rId81"/>
    <p:sldId id="3192" r:id="rId82"/>
    <p:sldId id="3194" r:id="rId83"/>
    <p:sldId id="2827" r:id="rId84"/>
    <p:sldId id="3224" r:id="rId85"/>
    <p:sldId id="3193" r:id="rId86"/>
    <p:sldId id="3225" r:id="rId87"/>
    <p:sldId id="3196" r:id="rId88"/>
    <p:sldId id="3197" r:id="rId89"/>
    <p:sldId id="3195" r:id="rId90"/>
    <p:sldId id="3198" r:id="rId91"/>
    <p:sldId id="3207" r:id="rId92"/>
    <p:sldId id="3208" r:id="rId93"/>
    <p:sldId id="3209" r:id="rId94"/>
    <p:sldId id="3210" r:id="rId95"/>
    <p:sldId id="3211" r:id="rId96"/>
    <p:sldId id="3212" r:id="rId97"/>
    <p:sldId id="3213" r:id="rId98"/>
    <p:sldId id="3214" r:id="rId99"/>
    <p:sldId id="2977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FFF1"/>
    <a:srgbClr val="FF6600"/>
    <a:srgbClr val="FF7C80"/>
    <a:srgbClr val="7DFFB8"/>
    <a:srgbClr val="BDFFDB"/>
    <a:srgbClr val="FFE5E5"/>
    <a:srgbClr val="954ECA"/>
    <a:srgbClr val="4C216D"/>
    <a:srgbClr val="FF5050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3462" autoAdjust="0"/>
  </p:normalViewPr>
  <p:slideViewPr>
    <p:cSldViewPr snapToGrid="0">
      <p:cViewPr>
        <p:scale>
          <a:sx n="50" d="100"/>
          <a:sy n="50" d="100"/>
        </p:scale>
        <p:origin x="1500" y="486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19T02:05:23.5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142">
    <iact:property name="dataType"/>
    <iact:actionData xml:id="d0">
      <inkml:trace xmlns:inkml="http://www.w3.org/2003/InkML" xml:id="stk0" contextRef="#ctx0" brushRef="#br0">5357 6433 153 0,'0'0'953'5,"0"0"-813"-1,0 0 62 3,0 0-79 0,0 0-38 0,0 0 5 1,0 0-28-1,0 0 3 1,52-15 4-2,-7 15-4 2,14 6-25 0,20 5-40 0,29 5 0-2,20-9 0 2,26-1 0 0,15-2 0 3,5-4 0-6,-2 0 0 2,-20 0 0 3,-11 0 0-3,-23 0 0-1,-21 0 0 2,-22 0 0 0,-21 3 0 0,-14 2 0-1,-4-3 0 0,-13 2 0 1,-6-4 0 0,-3 2 0-3,-10-2 0 3,-1 0 0 0,-3 0 0 0,0 0-63-2,0 0-255 1,0 0-177 2</inkml:trace>
    </iact:actionData>
  </iact:action>
  <iact:action type="add" startTime="10358">
    <iact:property name="dataType"/>
    <iact:actionData xml:id="d1">
      <inkml:trace xmlns:inkml="http://www.w3.org/2003/InkML" xml:id="stk1" contextRef="#ctx0" brushRef="#br0">16616 6369 547 0,'0'0'259'6,"0"0"-75"-1,0 0-9 5,0 0-61-4,0 0 12 3,0 0-20-4,0 0-14 4,88-3 3-1,-31 3-14-1,19 0-7-1,27 0-19 3,25 0-5-1,20-6 6 0,12-12-23-3,4 4-33 5,2-1 0 3,-7 5 0-4,-14 0 0-9,-18 2 0 7,-19-1 0 3,-22 3 0-4,-23 3 0 0,-21 1 0 4,-17 2 0-4,-17 0 0 4,-8 0-54-6,0 13-140 4,-3 7-107 1,-15 13-191 3</inkml:trace>
    </iact:actionData>
  </iact:action>
  <iact:action type="add" startTime="11399">
    <iact:property name="dataType"/>
    <iact:actionData xml:id="d2">
      <inkml:trace xmlns:inkml="http://www.w3.org/2003/InkML" xml:id="stk2" contextRef="#ctx0" brushRef="#br0">27858 6334 983 0,'0'0'137'8,"0"0"47"-1,0 0-57-1,0 0-47 2,0 0 2 0,193-31 12-1,-122 31-7-1,27 0-14 2,23-7-9 1,27-2-15-2,26 4 0 0,19 5-15 0,7 0-30 2,-2 0-4-1,-13 8 0-3,-32 18 0 5,-29 0 0-3,-28-6 0 2,-32-5 0-3,-24-5 0 2,-22-5 0 0,-15-3 0-1,-3-2 0-2,-4 0-109 4,-67 0-171 0,25 0-30 0,-9 0-543-4</inkml:trace>
    </iact:actionData>
  </iact:action>
  <iact:action type="add" startTime="29611">
    <iact:property name="dataType"/>
    <iact:actionData xml:id="d3">
      <inkml:trace xmlns:inkml="http://www.w3.org/2003/InkML" xml:id="stk3" contextRef="#ctx0" brushRef="#br0">16305 18699 505 0,'0'0'124'7,"0"0"-18"-1,0 0-42 2,0 0 9-4,0 0-23 3,0 0 13 2,0 0 15-3,0 0-11 2,0 0-9 0,0 0 2-1,21 79-3-1,-18-79-9 2,-3 0-18 0,0 0-7 1,3 0-9 0,7 0-3-4,-1 0 5 3,6 0 5-1,3 0 9 1,-1 0 2-2,-1 0 5 2,-1 0 12 0,4 0-5 0,1 0-7-1,5 0-3 0,4 0-1 3,5 0-2-4,-1 0 0 1,9 0-7 2,1 0 3-1,2 0-6-1,3 0-2 0,1 0-7 2,-1 0 6-3,3 0-6 3,-5 0-6-3,2 0 3 3,0-8 0-2,-3 3 6 3,0-2-10-7,1 1 5 5,1 6 0 1,-3-5 3 1,-5 5-2-4,-4 0-11-1,-4 0 0 4,2 0 0 2,-5 0 0-8,1 0 0 4,1 0 0 2,3 0 0-2,-3 0 0-1,2 0 0 5,1 0 0-6,5 0 0 7,-5 0 0-8,7 0 0 4,-3 11 0-1,2-4 0 0,2 1 0-1,-4-3 0 2,-1 2 0 1,-2-2 0-4,8-5 0 7,-1 0 0-7,1 0 0 5,-5 0 0-5,2 0 0 1,1 0 0 3,-7 0 0-1,7 0 0-1,-5 4 0 2,-1-4 0-2,-5 0 0-1,-2 0 0 5,4 0 0-8,-3 0 0 5,5 0 0 1,-3 0 0-1,11 0 0-2,-7 0 0 2,8 0 0-1,-2 0 0 2,-2 0 0-3,-1 0 0 3,3-4 0-1,1 4 0 1,1-5 0-7,0 5 0 7,-4 0 0 0,3 0 0 0,-8 0 0-5,-5 0 0 4,2 0 0 0,-1 0 0 3,0 0 0-7,0 0 0 5,-1 0 0-3,-7 0 0 4,3 5 0-6,3-5 0 5,-2 0 0-1,2 6 0 1,9 2 0-3,0-1 0 1,2-2 0 4,5-2 0-6,0 3 0 2,-7 0 0 0,-1-1 0 4,-4-5 0-7,-7 0 0 2,-14 0 0 4,1 0 0 1,-11 0 0-7,3 0 0 4,0 0 0-2,4 0 0 4,-1-20 0-5,2 3 0 1,-7 3 0 2,-1-5 0 2,0 11 0-4,3-3-4 2,0-1-96 1,15-3-58-3,-1-11-71 4,-4 9-98-7,2 3-253 6</inkml:trace>
    </iact:actionData>
  </iact:action>
  <iact:action type="add" startTime="31399">
    <iact:property name="dataType"/>
    <iact:actionData xml:id="d4">
      <inkml:trace xmlns:inkml="http://www.w3.org/2003/InkML" xml:id="stk4" contextRef="#ctx0" brushRef="#br0">24036 18570 702 0,'0'0'153'4,"0"0"-4"1,0 0-36 5,0 0-47-5,0 0 4-1,0 0-18 6,0 0-18-1,7 55 13-2,-7-26 6-3,0-1-10 5,0-1-5 0,0 5-13 1,0-8-9-5,0 1-4 5,0-4-9-4,0-13-1 0,0-2-1 3,0 0-1-5,0-6-6 6,0 0 6 0,0 0 11-5,0 0-10 1,14 0 3 3,9 0-3 1,9 0 2-5,-2 0 8 1,4-6 6 5,2 2 8-5,-2 2 3 4,7-1 1-4,-2 3-3-1,-2 0-2 7,2 0-7-6,-2 0-5-3,5 0-1 7,6 0-5-3,1 0 1-1,8 0-1 3,0 0 4 0,3 3 1-3,1-1 10 1,1 2 6 0,0 2-7 3,-3-1-2 0,-1 1-4-7,2 1-6 9,-3-4 2-7,-5 2 0 2,3 0-1-1,-10-5 2 5,8 7-1-5,-3-2 2 0,3-5-4 0,2 4 3 5,0-2-4-3,-2 1 1-3,2 3-3 5,4 0 0-6,-4-1-5 6,-4 4 0-3,7-3 0-1,0 0 0 1,-1-1 0 4,2 2 0-3,-1-4 0-2,0-1 0 1,5 7 0-1,-2-3 0 6,2 3 0-7,0-4 0 5,-2 0 0-5,-2 2 0 1,-7-7 0 1,0 0 0 0,-4 0 0 2,-3 0 0-2,-3 0 0 1,-8 0 0 0,-5 0 0 0,-8 0 0-2,-2 0 0 0,2 0 0 3,0 0 0-2,0 0 0 1,-3 0 0 0,1 0 0-1,-1 0 0 2,-1 0 0-2,-10 0 0 0,4 0 0 0,-1 0 0 0,-1 0 0 1,0 0 0-2,2 0 0 3,0 0 0-2,3 0 0 3,-5 0 0-4,4 0 0 0,-2 0 0 4,-5 0 0-4,-3 0 0 0,1 0 0 3,-4 0 0 1,0 0 0-4,0 0 0-1,0 0 0 7,0 0 0-8,3 0 0 7,-3 0 0-6,2 0 0 1,1 0 0 5,1 0 0-6,4 0 0 1,-7 0 0 4,2 0 0-4,0 0 0 4,-3 0 0-3,0 0 0-2,5 0 0 5,1-7 0-3,4-18 0-2,1-13 0 3,-1-2 0 0,1-8 0 2,-1 0 0-6,-1 2 0 7,0 0 0-6,-6 13 0 6,-3 15 0-5,0 13 0 2,0 5-59 0,0 0-45-3,0 0-94 3,-8 18-98-2,-12 7-292 4</inkml:trace>
    </iact:actionData>
  </iact:action>
  <iact:action type="add" startTime="33006">
    <iact:property name="dataType"/>
    <iact:actionData xml:id="d5">
      <inkml:trace xmlns:inkml="http://www.w3.org/2003/InkML" xml:id="stk5" contextRef="#ctx0" brushRef="#br0">23400 16731 290 0,'0'0'179'6,"0"0"22"-1,0 0-1 7,0 0-52-7,0 0-56 2,0 0 1 0,0 0-8 3,-114-110-13-4,11 110-14 5,-14 0-6-6,-11 31-14 2,-1 28-14 0,5 25-7 3,3 20 5-4,18 18-5-1,16 15-5 8,26 11 3-8,29 3-1 3,32 2-4-1,2 1 3 0,84-10 9 0,55-10 7 2,42-17-17-4,45-33 6 6,27-27-3-5,14-48 0 1,-19-9 6 1,-34-66-4-2,-44-56 5 1,-56-41-5 0,-55-43-4 4,-58-26-8-1,-12-15-5-7,-82 24-1 3,-29 34-5 6,-22 46-37-4,-11 52-87-4,85 91-88 2,9 20-185 2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19T02:38:41.8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904">
    <iact:property name="dataType"/>
    <iact:actionData xml:id="d0">
      <inkml:trace xmlns:inkml="http://www.w3.org/2003/InkML" xml:id="stk0" contextRef="#ctx0" brushRef="#br0">16160 18526 241 0,'0'0'272'7,"0"0"-78"0,0 0-15 1,0 0-28-2,0 0-29 2,0 0-16 0,0 0 19 0,0-26-18-2,0 26-9 2,0 0-11 0,0 0-3 0,-3 0-13-2,1 13-13 2,2 20-15 0,0 14-18 0,0 3 1-2,0 1-6 2,0-4-1 0,0-3-11-2,0-4 3 5,5-8-11-5,4-6 0 4,-8-4 0-5,2-12 0 3,0-4 0-1,2-1 0 1,-5-5 0-3,3 0 0 3,3 0 0 1,3 0 0-1,10 0 0-3,5 0 0 4,6 0 0-2,-2 0 0 2,4 0 0-3,-1 0 0 2,7 0 0 1,3 0 0-2,1 0 0 0,3 0 0 3,0 0 0-5,-3 0 0 6,4 0 0-6,1 0 0 7,5 0 0-8,6 0 0 3,10-11 0-1,-1 1 0 1,6 0 0 1,2 4 0 3,-5-3 0-5,1 7 0 0,-9-2 0 1,-3 4 0 2,-2 0 0-3,-2 0 0 2,2 0 0 0,3 0 0 0,-2 0 0 0,2 0 0-1,7 4 0 0,-1-2 0 1,7 1 0 0,6-3 0-1,-2 0 0-1,-4 6 0 3,2-6 0-2,-7 11 0 5,4-6 0-7,-6 5 0 1,1 1 0 2,-2-11 0-4,3 0 0 4,3 0 0 1,4 0 0-3,-5 0 0 2,-1 0 0 0,-10-11 0 0,3 5 0 1,-4-3 0-4,3 9 0 3,-2 0 0 2,4 0 0-5,-11 0 0 3,3 0 0 1,4 0 0-2,-1 0 0-1,8 0 0 2,3-5 0 0,2-1 0 0,7-3 0-1,-3 3 0-1,1 1 0 4,-3-2 0-4,2-3 0 1,4-6 0 1,-1-1 0 0,7 2 0 1,2 1 0-5,3 2 0 5,0 0 0-1,2 4 0 1,-5 2 0 5,0 1 0-7,-5-4 0-6,-3 3 0 6,-4-6 0-1,-7 1 0 1,-3 1 0 2,4 5 0 0,0-1 0-4,-6 6 0 3,6 0 0 0,-7 0 0 0,7 0 0-1,-2 0 0 0,4 0 0 1,-2 0 0 0,-1 0 0 0,-5 0 0-1,6 0 0-1,-3 0 0 4,3 0 0-5,2 0 0 3,0 0 0 0,0 6 0 0,0-6 0-2,-4 0 0 2,-1 5 0 1,-9-5 0-3,-6 7 0 2,-4-7 0-1,0 0 0 2,-1 0 0-2,-1 0 0-1,-3 0 0 2,3 0 0 0,-3 0 0 0,-1 0 0-2,7 0 0 3,-3 0 0-2,0 0 0 1,-3 0 0 0,3 3 0-3,3-3 0 4,3 3 0-1,-5-3 0-2,-4 0 0 3,0 2 0-2,-6-2 0 1,-1 6 0-1,0 1 0 0,4-2 0 2,1 1 0-1,0 3 0-4,7-9 0 5,-7 5 0-1,7 1 0 0,0 1 0 0,-2-6 0 0,3 3 0-3,-3-1 0 6,-3 2 0-7,4 2 0 5,-4-2 0-2,-4-5 0 1,2 0 0-1,2 4 0 0,-2-4 0 1,11 2 0 0,-6 1 0-1,1 2 0 1,-4-5 0 0,0 0 0-2,3 7 0 1,1-7 0 1,7 0 0 0,-3 5 0 0,4-2 0-2,5-1 0 3,-3 2 0-1,-2-4 0 0,-3 0 0-3,1 0 0 4,2 0 0-1,-4 0 0-1,-5 0 0-1,-7 0 0 2,-3 6 0 0,-2-6 0 0,-8 0 0-2,4 0 0 1,-1 0 0 3,2 0 0-4,3 0 0 0,6 0 0 3,4 0 0-1,0 0 0 1,8 5 0-5,5 1 0 6,2 1 0-3,-6-7 0 2,-1 3 0-4,1-3 0 3,-1 0 0 0,-1 0 0 0,-1 0 0-2,5 0 0 8,1 0 0-9,-5 0 0 4,3 0 0-5,4 0 0 1,-1 0 0 4,-3 0 0-1,1 0 0-3,-4 0 0 4,-1 0 0-2,-4 0 0 2,-2 0 0-1,1 0 0 0,-7 0 0-2,-1-3 0 2,0 3 0-2,-3-7 0 8,1 7 0-9,3 0 0 1,1 0-12 0,-2 0 3-1,-2 0 5 5,4 0-3-2,-12 0 3-4,9 0 1 5,-10 0 0-1,-5 0 2-1,1 0 1 0,1 0-2 0,-2 0 2 2,5 0-3-1,2 0 3-3,3 0 0 6,0 0-3-5,3 0 2 3,-5 0 0-4,9 0 1 3,-13 0 0 1,3 0-1-1,-6 0-1-2,-10 0 4 1,2 0-3 2,-1 0 2-1,-1 0-2-4,-1 0 0 5,-7 0 1-1,0 0 0 0,0 0-3-3,5 0 2 3,-6 0-1 0,4 0 1 0,2 0 2-1,-4 0-2 2,-1 0-2-2,2 0 2 1,-5 0-1-2,0 0-1 1,3 0-1 2,0 0-1-1,7-6 1-3,-4-26-1 4,3-20 4-1,-3-6-6 0,0 0 4-3,-3-8-6 4,-3 2-1-1,0 5 1 1,0 23 2-4,0 3-2 3,0 21-9-1,-3 9-9 2,-15-15-9-3,-7 0-191 3,20 11-130-2,5 1-429 1</inkml:trace>
    </iact:actionData>
  </iact:action>
  <iact:action type="add" startTime="8022">
    <iact:property name="dataType"/>
    <iact:actionData xml:id="d1">
      <inkml:trace xmlns:inkml="http://www.w3.org/2003/InkML" xml:id="stk1" contextRef="#ctx0" brushRef="#br0">23389 16568 307 0,'0'0'263'3,"0"0"-91"0,0 0 8 6,0 0-70-2,0 0-48-1,0 0 19 4,0 0-2-4,-172-14-15 3,86 14-13-3,-14 0 8 4,-4 17-28-4,-3 21 1 6,-7 15-11-10,0 16-11 7,8 20 0-3,15 16-6 2,12 11 8 0,28 6-2 0,15 8 1-1,27 5 4 2,9 0 2-2,16-7 13 0,61-3 6 2,38-9-2-2,42-11-5 0,21-16-18 0,21-30-8 1,9-34 0 0,5-25-2-2,0-51 8 2,-19-58-2 1,-31-30-2-2,-36-38-3-1,-44-25 2 3,-41-37-3-2,-42-4 1 2,-14 13-1-4,-65 34-1 4,-23 46-5-2,-18 53-18 1,-20 57-83 0,-14 40-23-2,87 26-92 3,4 38-218-3</inkml:trace>
    </iact:actionData>
  </iact:action>
  <iact:action type="add" startTime="10452">
    <iact:property name="dataType"/>
    <iact:actionData xml:id="d2">
      <inkml:trace xmlns:inkml="http://www.w3.org/2003/InkML" xml:id="stk2" contextRef="#ctx0" brushRef="#br0">24967 16583 561 0,'0'0'373'7,"0"0"-251"0,0 0 1 1,0 0-55-2,0 0-12 3,0 0 4-2,121-171-3 2,-89 107-18-4,2 0 13 3,4 6-11 0,1 7-1 0,-1 5-3-1,0 8-8 0,4 3-11 1,-2 11-2 0,2 0-1-1,-8 10-2 0,4 0-1 1,-2 6 1 0,4-5-3-2,2 8-4 4,3 5 4-2,0 0 7-1,0 0 0 0,-4 0 2 2,0 15-6-3,1 10 2 4,3 10-6-5,-4 14 0 3,0-2-4 0,-2 11 4-1,-2 3 0-1,-6 5-5 2,-1 5 1 0,-9 1-2 0,-6-3 0-1,-1-2-2 0,-4-4 2 2,1-4-2-1,-8-15-1-2,3-10 2 1,-2-8 0 1,-4-11-1 3,0-6 0-8,0-9-1 6,0 0-1-1,0 0 0 1,0 0-4-5,0 0 4 4,0 0-4 1,-34-19 5-2,-4-12-1-2,-4 6 0 4,2-8-1 2,1-5 1-6,8 7 0 2,2 2-2 0,10 5-6 3,5 11 3-5,4 6 5 2,7 7 1 2,3 0 0-2,0 0 2 3,0 0 1-6,0 0 1 5,0 0 1-1,0 0 8 1,12 32 19-5,16 14-24 6,7 4 0-5,2-3 11 2,-4-9 0 4,4-1 3-6,-8-8 0 6,-7-11-13-5,-4-7-9 0,-4-9 0 1,7-2 0 1,0 0 0 3,4 0 0-6,5-18 0 3,-2-10 0-2,5-5 0 0,-4 2 0 4,-4 6 0-3,-8-3 0 0,-4 10 0 3,-7 5 0-6,-2 1-11 4,-4 6-127 4,0 4-118-7,0 2-103 2,-10 0-400-1</inkml:trace>
    </iact:actionData>
  </iact:action>
  <iact:action type="add" startTime="11684">
    <iact:property name="dataType"/>
    <iact:actionData xml:id="d3">
      <inkml:trace xmlns:inkml="http://www.w3.org/2003/InkML" xml:id="stk3" contextRef="#ctx0" brushRef="#br0">24893 16232 337 0,'0'0'416'7,"0"0"-240"0,0 0-15 3,0 0-71-7,0 0-4 8,0 0 14-7,0 0-3 4,13 23-44 1,-13 15-8-1,0 0 8-3,0 3-5 3,0-1 3 2,7 4 1-5,5-1-12 3,-4-2-5-1,2-6-2 0,1-4-7 4,2-8 1-7,4 0-1 6,4-8-4-6,4 0-9 6,7-10-5-2,6-1-1 2,4-4-4-5,5 0-3 4,-2-18 2-4,-4-13-3 7,0-2 1-8,-8 2 0 2,-3 2 2 3,-5 2-2-1,2 10-1-1,-6-7-5-1,3 9-44 1,-6 2-74 3,-5 8-76-5,-13 5-68 3,0 0-148 0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19T02:38:41.8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229">
    <iact:property name="dataType"/>
    <iact:actionData xml:id="d0">
      <inkml:trace xmlns:inkml="http://www.w3.org/2003/InkML" xml:id="stk0" contextRef="#ctx0" brushRef="#br0">9596 14979 718 0,'0'0'256'8,"0"0"-55"-2,0 0-26 2,0 0-46-2,0 0-40 1,0 0 18 3,228 3-9-3,-129-3-7-1,13 9-22 1,17 7-12 2,10 1-15-1,3-1-27-2,-4-3-15 2,-11-8 0 0,-25-3 0-1,-25-2 0 0,-24 0 0 1,-26 0 0 0,-20 0-109 0,-7-28-131-2,-3 13-121 2,-22-2-269 0</inkml:trace>
    </iact:actionData>
  </iact:action>
  <iact:action type="add" startTime="3060">
    <iact:property name="dataType"/>
    <iact:actionData xml:id="d1">
      <inkml:trace xmlns:inkml="http://www.w3.org/2003/InkML" xml:id="stk1" contextRef="#ctx0" brushRef="#br0">14094 15108 785 0,'0'0'280'7,"0"0"-53"1,177-7-20 0,-98 1-77 0,24 1 9-2,26 1-39 2,22 4-27 0,9-2-27-2,2 2-17 2,-10 0-6 0,-14 0-15-1,-11 0-8 2,-23 2 0-3,-21 2 0 4,-29-4-29-1,-19 0-52-5,-21 0-95 4,-14-10-90 0,-14 0-113-1</inkml:trace>
    </iact:actionData>
  </iact:action>
  <iact:action type="add" startTime="3840">
    <iact:property name="dataType"/>
    <iact:actionData xml:id="d2">
      <inkml:trace xmlns:inkml="http://www.w3.org/2003/InkML" xml:id="stk2" contextRef="#ctx0" brushRef="#br0">9554 17793 923 0,'0'0'162'3,"0"0"2"4,0 0-19-3,0 0-36 5,0 0 2-3,0 0-8 2,158 5 0 0,-41-10-22 0,31-19-17-2,22-1-12 3,13 7-22-2,-7 6-30 1,-20 9 0-2,-32 3 0 2,-34 0 0 0,-21 0 0-1,-25-11 0 0,-12-6-115 1,-2-14-114 3,-30 21-108-5,0-5-213-1</inkml:trace>
    </iact:actionData>
  </iact:action>
  <iact:action type="add" startTime="4458">
    <iact:property name="dataType"/>
    <iact:actionData xml:id="d3">
      <inkml:trace xmlns:inkml="http://www.w3.org/2003/InkML" xml:id="stk3" contextRef="#ctx0" brushRef="#br0">13984 17859 674 0,'0'0'321'5,"0"0"-114"1,0 0-23 2,0 0-48 0,0 0-30 0,217 21 2-2,-117-21-16 2,12 0-21 0,11 0-27 0,-2-6-16-2,-14-9-19 2,-11-2-9 0,-26-4-1 0,-20 11-8 0,-14-6-50-2,-14 5-98 2,-8-9-53 0,-14 20-122-2,0 0-412 2</inkml:trace>
    </iact:actionData>
  </iact:action>
  <iact:action type="add" startTime="9093">
    <iact:property name="dataType"/>
    <iact:actionData xml:id="d4">
      <inkml:trace xmlns:inkml="http://www.w3.org/2003/InkML" xml:id="stk4" contextRef="#ctx0" brushRef="#br0">26595 15188 502 0,'0'0'333'8,"0"0"-128"-1,0 0-3-2,0 0-36 3,0 0-29-2,0 0-8 2,221-34-30 1,-139 30-8-2,11-4-21-1,10-1-11 1,15-5-8 2,5-1-48-1,7 2-3-2,-9 8 0 2,-7 5 0 0,-11 0 0 0,-9 0 0 0,-16 4 0 1,-15 14 0-3,-12-7 0 4,-20-2 0-7,-13-4 0 5,-8-5 0 0,-7 0-89 2,-3-9-171-5,0-7-117 3,0-1-416 1</inkml:trace>
    </iact:actionData>
  </iact:action>
  <iact:action type="add" startTime="10045">
    <iact:property name="dataType"/>
    <iact:actionData xml:id="d5">
      <inkml:trace xmlns:inkml="http://www.w3.org/2003/InkML" xml:id="stk5" contextRef="#ctx0" brushRef="#br0">31010 15284 731 0,'0'0'238'3,"0"0"-59"6,0 0-42-2,0 0 5 2,201 6-32-1,-105-20 0-2,25-3-3 2,17 4-18 0,16 10-19 0,-3 3-6-2,-1 5-17 2,-14 34-24 0,-15 1-23-2,-18 4 0 2,-22-9 0 0,-20-12-10 0,-19-23-91-1,-15 0-109 0,-27-23-119 1,0-9-89 0</inkml:trace>
    </iact:actionData>
  </iact:action>
  <iact:action type="add" startTime="10777">
    <iact:property name="dataType"/>
    <iact:actionData xml:id="d6">
      <inkml:trace xmlns:inkml="http://www.w3.org/2003/InkML" xml:id="stk6" contextRef="#ctx0" brushRef="#br0">26402 17790 562 0,'0'0'253'3,"0"0"-21"2,0 0-89 5,0 0-6-3,0 0 2-2,0 0-34 3,53 21-2 0,-14-21-10 1,17 0-4-1,15 0-24-3,21 0-9 3,23 0-10 1,18-9-22-1,28-9-24-2,10 1 0 2,-7 8 0 1,-11 3 0-4,-32 6 0 4,-22 0 0-2,-26 0 0-1,-16 6 0 4,-17-6 0-5,-14 0 0 9,-14 0-91-13,-12-11-164 7,0-4-100 1,0 1-277-3</inkml:trace>
    </iact:actionData>
  </iact:action>
  <iact:action type="add" startTime="11469">
    <iact:property name="dataType"/>
    <iact:actionData xml:id="d7">
      <inkml:trace xmlns:inkml="http://www.w3.org/2003/InkML" xml:id="stk7" contextRef="#ctx0" brushRef="#br0">31126 17784 433 0,'0'0'159'7,"0"0"23"0,0 0-23 1,0 0-30-2,0 0-3 2,0 0 13 1,0 0 7-1,-1 6-30-3,1-6 6 3,37 0-11 1,26 0-46 0,24-15-4-3,16 4-4 0,21-1-15 3,15 12-42 1,9 0 0-6,-7 0 0 5,-23 0 0-3,-31 0 0 4,-35 0 0-4,-27 0 0 1,-20 0 0 3,-5 0-77-6,-18-12-167 6,-18 6-63-5,-7 6-87 4</inkml:trace>
    </iact:actionData>
  </iact:action>
  <iact:action type="add" startTime="13945">
    <iact:property name="dataType"/>
    <iact:actionData xml:id="d8">
      <inkml:trace xmlns:inkml="http://www.w3.org/2003/InkML" xml:id="stk8" contextRef="#ctx0" brushRef="#br0">8351 7930 934 0,'0'0'158'8,"0"0"-23"-3,0 0-8 6,0 0-32-6,0 0-9 4,0 0-4-5,184-63 2 4,-133 42-4 1,4-6-17-1,17 1-7-3,7-6-7 5,8-5-10-3,4-1-8 3,5-1-3-5,-5 1-28 1,10 10 0 5,0 3 0-4,7 7 0-2,6 5 0 3,10 6 0 3,3-4 0-7,10 4 0 3,21-4 0 0,5-7 0 5,10 1 0-8,5-7 0 4,-5 7 0 2,-4 0 0-5,-7 2 0 5,-2 6 0-6,-9 0 0 3,3 6 0 2,-4 3 0 4,2-3 0-13,-4 0 0 9,8-5 0-2,-11-4 0 4,-10 3 0-6,2-2 0 3,-2 5 0 2,-1 6 0-6,1 0 0 6,-8 0 0-5,-10 0 0 3,-5 0 0-1,-9 0 0 2,-3-3 0-3,-5-8 0 2,8-4 0 0,0 1 0-2,2-1 0 5,-2 3 0-6,-7 4 0 2,-5 2 0 2,-12 3 0 1,-1 3 0-5,1 0 0 2,-4 0 0 2,7 0 0-5,5 0 0 4,1 0 0 3,2 0 0-8,1 3 0 5,2 10 0 6,0-2 0-6,4 0 0-8,-2 6 0 10,4-2 0-2,1 2 0 2,2 4 0-6,-5-7 0 4,-7 3 0 0,-3-2 0-1,2 2 0-1,1 0 0 1,6 4 0 1,-5 0 0 0,5-1 0 0,-6 6 0 0,-4-3 0 1,-6 3 0-2,-1-3 0-3,-6-3 0 5,-9-2 0 0,2-3 0-1,-4 0 0-4,-3-2 0 8,3 2 0-7,-5 2 0 4,-2-2 0-3,3-1 0 0,-5-1 0 3,5 0 0-2,0 5 0 2,-8-3 0-2,-4-4 0 2,-10 3 0-4,-9 0 0 5,-6-2 0-6,-2 3 0 6,1-4 0-2,-7-4 0-3,-1-5 0 3,-4 1 0 3,-7 1 0-5,11-3 0-1,-5 7 0 3,11-1 0 1,-1 6 0 4,1-2 0-13,6-2 0 8,-3-4 0 1,3 1 0-2,-6-4 0 3,1 4 0-6,3-2 0 4,-2 4 0 7,4-3 0-15,-3 3 0 6,-5-1 0 4,5-4 0-4,-13-3 0 0,-1 0 0 2,-4 0 0 3,0 0 0-5,-3 0 0-1,5 0 0 8,-5 0 0-7,0 0 0 1,0 0 0-2,0 0 0 8,0 0 0-8,0 0 0 0,0 0 0 2,0-19 0 5,-14-25 0-7,-35-13 0 3,-13-6 0-2,-12 9 0 3,0 2 0-1,-2 5 0-1,3 6 0-3,-3 8 0 5,1 2 0-2,9 3 0 2,3 3 0-1,9 4 0-1,12 3 0 0,9 1 0 2,17 7 0-5,9 9 0 7,-2-3 0-5,9 4 0 2,0 0 0-1,0 0 0-1,0 0 0 3,0 0 0 1,0 0 0-3,0 0 0 0,0 0 0 0,30 4 0-1,14 27 0 1,9 9 0 2,5 7 0-1,-1-1 0-2,4 4 0 2,1-1 0 2,-4 0 0-5,-6-3 0 6,-8-4 0-8,-4-11 0 5,-13-8 0 1,-6-5 0-1,-6-6 0-3,-3-4 0 3,-8-2 0-1,-1-4 0 5,2 2 0-4,-5-4 0 0,0 11 0 1,0 10 0-2,0 7 0-7,-12 12 0 9,-26 4 0-1,-4 2 0-1,-11 7 0 0,-7-12 0 2,-3-3 0-2,2-6 0 2,1-6 0-4,6-3 0 3,9-12 0 1,11-2 0 0,7-4 0-4,-2-5-49 2,7-7-200 3,22-18-149-5,0-9-353 4</inkml:trace>
    </iact:actionData>
  </iact:action>
  <iact:action type="add" startTime="16097">
    <iact:property name="dataType"/>
    <iact:actionData xml:id="d9">
      <inkml:trace xmlns:inkml="http://www.w3.org/2003/InkML" xml:id="stk9" contextRef="#ctx0" brushRef="#br0">18595 6940 423 0,'0'0'275'6,"0"0"-33"5,0 0-42-6,0 0-51 1,0 0 6 7,0 0-55-6,0 0-26 0,-23 96-3-2,-5-47-17 2,2 1-13 0,2-6-17-1,6-4-6 2,6-6-10 4,1-11-4-6,6-8-3-1,2-10-1 2,3-5-7 7,0 0-26-7,0 0-52-6,0 0-57 15,0 0-80-16,0 0-109 9</inkml:trace>
    </iact:actionData>
  </iact:action>
  <iact:action type="add" startTime="16489">
    <iact:property name="dataType"/>
    <iact:actionData xml:id="d10">
      <inkml:trace xmlns:inkml="http://www.w3.org/2003/InkML" xml:id="stk10" contextRef="#ctx0" brushRef="#br0">18249 6952 920 0,'0'0'194'7,"0"0"15"0,0 0-62 1,0 0-48-3,183 101 1 8,-137-56-5-8,8 10-24-1,0 2-10 5,-5-2-19-2,-7-3-23 4,-8-15-7-5,-10-10-10-1,-16-16-2 4,1-11-8 3,-6 0-40-12,-3 0-81 8,0-9-84 1,0-7-66 4,0-2-79-12</inkml:trace>
    </iact:actionData>
  </iact:action>
  <iact:action type="add" startTime="16938">
    <iact:property name="dataType"/>
    <iact:actionData xml:id="d11">
      <inkml:trace xmlns:inkml="http://www.w3.org/2003/InkML" xml:id="stk11" contextRef="#ctx0" brushRef="#br0">19318 7053 397 0,'0'0'172'8,"0"0"36"-1,0 0-2-2,0 0-56 2,0 0-6 5,0 0 17-5,0 0-30-2,0-6-14 3,18 3-15-2,27-3-16 9,17 0-44-15,8-2 12 12,5-3-2-6,4 4-27 2,-6 5-25 0,-10 2 0-2,-8 0 0 1,-10 0 0-1,-15 0 0 1,-10 0 0 7,-13 0 0-4,-5 0-7-10,-2-4-106 8,0-3-83-1,0-8-87-1,-2 9-17 3,-13 2-380-3</inkml:trace>
    </iact:actionData>
  </iact:action>
  <iact:action type="add" startTime="17381">
    <iact:property name="dataType"/>
    <iact:actionData xml:id="d12">
      <inkml:trace xmlns:inkml="http://www.w3.org/2003/InkML" xml:id="stk12" contextRef="#ctx0" brushRef="#br0">20482 6478 444 0,'0'0'312'6,"0"0"-132"0,0 0-1 2,0 0-79-2,0 0-1 7,0 0 20-7,18 88-55 2,-8 3-13-1,1 14 28 1,-4 12-11-2,5 10-15 2,3 7-8-1,5-6-17-2,-5-13-7 3,3-16-17 6,-6-25-4-14,0-17-1 12,-3-31-1-5,-5-18-33 0,-1-8-55 0,-3-20-81 0,0-38-118 1,0 17 15 0</inkml:trace>
    </iact:actionData>
  </iact:action>
  <iact:action type="add" startTime="18026">
    <iact:property name="dataType"/>
    <iact:actionData xml:id="d13">
      <inkml:trace xmlns:inkml="http://www.w3.org/2003/InkML" xml:id="stk13" contextRef="#ctx0" brushRef="#br0">19274 7741 444 0,'0'0'258'6,"0"0"-29"1,0 0-114 0,0 0-22 0,0 0-25 1,0 0 13-2,-63-12 33 8,9-40-17-6,2-16-16 0,-1-16-7-8,13-11-24 15,7-6-15-13,8-13-10 11,14-3-9-12,11 2 0 6,0 2-11 1,17 9-1 6,27 8-4-14,18 20 0 8,17 17-3 0,5 17-44 0,5 20-47-1,-2 7-77 3,-63 15-96-3,-1 0-347 1</inkml:trace>
    </iact:actionData>
  </iact:action>
  <iact:action type="add" startTime="18618">
    <iact:property name="dataType"/>
    <iact:actionData xml:id="d14">
      <inkml:trace xmlns:inkml="http://www.w3.org/2003/InkML" xml:id="stk14" contextRef="#ctx0" brushRef="#br0">21035 7825 375 0,'0'0'117'5,"0"0"116"3,0 0-55-2,0 0-31 8,0 0-36-7,0 0-24 0,32-223-5 1,1 121-1-2,1-17 9 2,-5-14-21-2,-12-13-25 4,-11-9-16-1,-6-5-11-8,-16 5-17 6,-41 14 0 0,-18 19-14 2,-11 29-51 2,-10 29-109-6,56 64-118 3,7 0-776 0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19T03:04:13.0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582">
    <iact:property name="dataType"/>
    <iact:actionData xml:id="d0">
      <inkml:trace xmlns:inkml="http://www.w3.org/2003/InkML" xml:id="stk0" contextRef="#ctx0" brushRef="#br0">16190 4576 451 0,'0'0'413'4,"0"0"-257"3,0 0 0 1,0 0-49-2,0 0 9 2,0 0-29 0,0 0-7 0,21 3 3-2,-5-3-8 2,5 0-22 0,4 0 8 0,13 0-22-2,2 6 6 2,10 0-15 0,5 2-2 0,0-5-4-2,4 0-4 2,0 1 3 1,3-4-23 0,3 0 0-4,12 0 0 3,2 0 0 1,8 0 0-2,-2 0 0 0,-1 0 0 0,-8 0 0 1,-7 0 0 1,-6 0 0-4,-2 0 0 3,0 0 0 0,7 0 0 1,3 0 0-4,1-4 0 5,1 1 0-4,1-3 0 4,4 6 0-6,5 0 0 4,1 0 0 1,3 0 0-3,-2 0 0 1,-6 0 0 0,4 0 0 2,-4 0 0-1,8 0 0-2,5 0 0 2,0 0 0 0,-1 0 0 0,0 0 0-3,-6 0 0 4,-1 0 0-1,-2 0 0 0,-8 0 0-1,2 0 0 1,6 0 0 0,2 0 0 1,4 0 0-5,-1 0 0 4,0 0 0 0,-1 3 0 0,-3 0 0-1,-1-3 0 0,2 0 0 2,-5 0 0-3,5 0 0 0,5 0 0 3,3 0 0-1,5 0 0-1,-3 0 0 3,-1 0 0-4,-8 0 0 1,-7 0 0 1,1 0 0-3,-3 0 0 5,-1 0 0-3,1 0 0 3,4 0 0-6,-6 0 0 4,4 0 0 0,-6 0 0 0,-3 0 0-2,-9 0 0 2,1-6 0 0,2 1 0 0,-2-1 0-3,-3 0 0 4,-8 1 0-1,-8 2 0 0,-10-1 0-2,-3 1 0 2,-7 3 0-1,-2-3 0 2,1 3 0-4,-3 0 0 5,1 0 0-3,-5 0 0 3,2 0 0-7,-1 0 0 6,3 0 0-2,3 0 0 2,-2 0 0-4,2 0 0 4,-3 0 0-1,6 0 0-1,0 0 0 0,10 0 0 1,-2 0 0 0,-1 0 0 0,-2 6 0 0,-1 1 0 1,-14-2 0-4,-2 1 0 3,-8-4 0-3,-4 3 0 4,0 8 0-1,-34 7 0 1,-64 13-200 0,40-16-221 4,-15 4-549-12</inkml:trace>
    </iact:actionData>
  </iact:action>
  <iact:action type="add" startTime="6196">
    <iact:property name="dataType"/>
    <iact:actionData xml:id="d1">
      <inkml:trace xmlns:inkml="http://www.w3.org/2003/InkML" xml:id="stk1" contextRef="#ctx0" brushRef="#br0">13599 6545 19 0,'0'0'699'1,"0"0"-551"7,0 0 13 0,0 0-62 0,0 0-7-2,0 0 17 2,0 0 8 1,153 30-31-2,-117-28 1-1,7-2-10 2,3 3-16 0,4 0-7 0,1 0-11-2,6-1-5 2,2 4-8 0,3 1 7 2,8-2-9-7,0 0 0 6,5-2-8 1,7-3-6-2,-2 0-14-3,6 0 0 4,1 0 0-1,4 0 0-1,0 0 0 0,-1 0 0 0,0 0 0 1,-3 0 0 0,-1 0 0 0,1 0 0-2,-2 0 0 4,-8 0 0-4,1-4 0 1,1-5 0 0,-4 2 0 1,2 6 0-1,-6-4 0 0,0 5 0 2,0 0 0-2,0 0 0 1,3 0 0-3,1 0 0 4,4 5 0-1,-3-4 0 1,0 3 0-3,-1-1 0 1,-2 2 0 3,4 0 0-4,-9-2 0 1,4 2 0 0,6-3 0 2,1-2 0-2,10 3 0-1,5-1 0 2,-4 1 0 0,-7 0 0 0,-8 1 0-3,-5-4 0 6,1 3 0-6,-1-3 0 4,2 0 0-3,7 0 0 2,-3 0 0 0,4 0 0 0,6 0 0-2,-2 0 0 2,0 0 0 1,-2 0 0-2,-7 0 0-2,-9 0 0 4,-4 0 0-1,1 0 0-1,-1 0 0 3,9 0 0-3,3 0 0 0,0 0 0 2,0 0 0-6,2 0 0 7,-1 0 0-3,0 0 0 1,-1 0 0-2,-2 0 0 2,-3 0 0 0,0 0 0 1,7 0 0-3,0 0 0 1,4 0 0 3,-1 0 0-4,-6 0 0 0,-4 0 0 2,-11 0 0 1,-1 0 0-1,-6 0 0-3,1 0 0 4,-1 0 0-2,-6 0 0 1,7 0 0-2,-4 0 0 3,10 0 0-2,4-3 0 3,1-7 0-6,-1 3 0 4,4-1 0 1,-7 3 0-4,-4 3 0 4,8-1 0-1,-3 0 0 1,4-1 0-3,5 3 0 2,-1-4 0-2,-2 3 0 3,3-1 0-2,0 0 0-1,7 0 0 3,0 3 0-2,5 0 0 2,7 0 0-3,-4 0 0 4,-5 0 0-5,1 0 0 1,-14 0 0 3,-1 0 0-2,3 0 0 0,-6-2 0 2,0-7 0-3,-8-1 0 2,-10 6 0 1,-3-3 0-3,-7 4 0 0,-13 3 0 3,-4 0 0-2,-10 0 0 0,-7 0 0 0,0 0 0 1,0 0 0 0,0 20 0 0,0 24 0-1,-36 9-219 1,14-27-135-1,-5-3-315 2</inkml:trace>
    </iact:actionData>
  </iact:action>
  <iact:action type="add" startTime="9997">
    <iact:property name="dataType"/>
    <iact:actionData xml:id="d2">
      <inkml:trace xmlns:inkml="http://www.w3.org/2003/InkML" xml:id="stk2" contextRef="#ctx0" brushRef="#br0">17748 10362 623 0,'0'0'300'2,"0"0"-142"4,0 0 3 2,0 0-50 0,0 0-22 0,0 0-17-2,215 0 1 2,-147 0-11 0,14 0 9 0,8 0-16-2,11 0 0 2,9 0-9 2,8 8-4-4,1 9-17 0,-2 1-5 2,6 0 2 1,1-6-6 1,-3-1-1-2,8-4-8-4,-5-7 4 5,-8 0-6-2,-5 0 3-1,-11 0-8 2,-8 0 0 6,-22 0 0-9,-12 0 0 4,-13-9 0-6,-11 1 0 4,-13 7 0 0,-9-1 0 0,-3 2 0 0,-9 0 0 1,0 0 0 0,0 0 0-1,0 0 0 0,0 0 0 3,0 0 0-2,-58 2 0-1,-35 17 0 3,-31 5 0-5,-21-9 0 2,-12-6 0-2,-12-1 0 4,-6-5 0 2,-4-3 0-4,2 0 0-4,7 0 0 7,13-9 0-3,20-8 0 9,16 5 0-15,26 3 0 7,9 7 0-1,16 2 0-2,9 0 0 3,13 0 0-1,15 0 0 2,13 0 0-1,10 0 0-3,10 0 0 2,-3 0 0 1,3 0 0 0,0 0 0-2,0 0 0 2,55 0 0 1,34-3 0-1,29 0 0-2,30-6 0 4,22 0 0-5,16-2 0 4,1-3 0-3,-8-1 0 2,-10-3 0-1,-10 1 0 3,-14 3 0-4,-11 2 0 2,-2 4 0-1,-5-5 0 1,-12 6 0-1,-7-6 0-1,-9 5 0 3,-10 3 0-1,-8-2 0 0,-14 1 0-2,-13 3 0 2,-13 1 0 0,-20-2 0-2,-9 1 0 3,-11 1 0-1,2 2 0 0,-3 0 0-1,-48 0 0-1,-62 0 0 3,-59 0 0-2,-39 0 0 0,-6 0 0 3,-8 5 0-4,-2 8 0 1,3-3 0-2,-7 2 0 4,7-9 0-1,18-3 0 4,20 0 0-4,26 0 0-5,33 0 0 4,25 0 0 2,37-3 0-5,21 1 0 6,23 2 0-3,11 0 0 2,7-3 0-2,0-4 0 3,12-1 0-4,49 2 0 1,36 3 0-1,20 3 0 1,22 0 0 2,6 0 0-2,3 0 0-2,-1 0 0 4,-19 0 0-1,-20 0 0 0,-24 0 0-2,-23 9 0 2,-19-1 0 0,-18 2 0 0,-8-5 0-3,-16-5-294 3,0 0-170 0</inkml:trace>
    </iact:actionData>
  </iact:action>
  <iact:action type="add" startTime="13117">
    <iact:property name="dataType"/>
    <iact:actionData xml:id="d3">
      <inkml:trace xmlns:inkml="http://www.w3.org/2003/InkML" xml:id="stk3" contextRef="#ctx0" brushRef="#br0">26043 11177 998 0,'0'0'218'5,"0"0"41"4,0 0-89-1,0 0-54-1,203-8-16 0,-106 8-21 1,15 0-12 0,13 0-30-3,-1 0-34 4,-5-5-3-2,-12-5 0 2,-15 2 0-3,-12 5 0 2,-15-1 0 0,-9 4 0 0,-11 0 0-2,-20 0 0 1,-9 0-110 2,-16 0-133-1,0 7-160-2</inkml:trace>
    </iact:actionData>
  </iact:action>
  <iact:action type="add" startTime="14079">
    <iact:property name="dataType"/>
    <iact:actionData xml:id="d4">
      <inkml:trace xmlns:inkml="http://www.w3.org/2003/InkML" xml:id="stk4" contextRef="#ctx0" brushRef="#br0">33183 9406 596 0,'0'0'233'2,"0"0"-64"8,0 0-19-6,0 0-28 4,0 0-6-2,0 0-12 2,-199-22-15 0,99 22-11 0,-22 10 7-2,-9 4-16 2,-10 0-9 0,8-1-17 1,-5-6-17-4,7 3 2 3,2-5-8 0,4 4 9 0,9-7-8 2,6-2-15-6,7 0-3 5,2 0-3-1,4 0 0-1,4-2 0 0,1-7 0 2,0 0 0-1,4 7 0-3,10-2 0 3,1 4 0 1,5 0 0-2,3 0 0-1,9 0 0 4,5 0 0-3,-3 0 0 1,10 0 0-3,-5 0 0 5,9 6 0-4,2-2 0 3,7-3 0-4,1-1 0 8,5 0 0-6,6 0 0-2,-4 0 0 0,0 0 0 3,-2 0 0 2,8 0 0-5,-4 0 0 2,4 0 0 0,2 0 0 2,1 0 0-1,1 0 0-3,1 0 0 3,5 0 0 1,4 4 0-1,1-4 0-3,4 9 0 3,2 3 0 0,-7 4 0 1,7 10 0-3,-5 1 0 2,5 2 0 0,0 5 0-1,0 5 0 1,0-1 0 0,0 5 0 1,0 3 0-3,0 0 0 1,-1 1 0 7,-7 2 0-11,1 3 0 5,-2-2 0-2,1-4 0 0,-4-2 0 2,11-1 0 1,1 1 0-3,0 6 0 2,0 6 0 0,0 6 0 0,0-1 0-3,0 2 0 3,4 10 0 0,13 0 0 1,-4 5 0-3,4-2 0 1,-10-12 0 2,-2-6 0-2,4-6 0-1,-5-11 0 2,4-1 0 0,-2-4 0 3,4 3 0-3,-2-1 0-1,2-3 0 0,1-10 0-1,-8-1 0-2,0-4 0 7,-3-5 0-5,3-4 0 2,1-2 0-3,-1-6 0 3,-2-1 0 0,2 4 0 0,6-6 0 1,-4 0 0-3,2 0 0 2,-1 0 0-1,8 0 0 0,-4 0 0 0,-2 0 0 1,8 0 0 1,1 0 0-4,8 0 0 4,4 0 0-1,11-6 0 0,-1 1 0-3,6-4 0 6,6 7 0-5,-2-4 0 3,5 6 0-3,1 0 0 1,2 0 0 1,1 0 0 0,4 0 0 0,3 0 0-3,12 0 0 6,5 0 0-6,5 0 0 2,-1 0 0 1,-3 0 0-1,0 0 0 2,-5 0 0-4,-2 2 0 4,-7 2 0-1,-4 1 0 0,-4-1 0-2,-6-2 0 2,1 1 0 0,-3-3 0 0,6 0 0-3,-4 0 0 7,2 0 0-6,-2 0 0 1,2 0 0 0,-3 0 0 0,-3 0 0 2,-3 0 0-2,1 0 0-1,-1 0 0 2,-3 0 0 0,0 0 0-1,-1 0 0 0,7 0 0 2,-6 2 0-1,1 2 0 0,-1 3 0-2,9-2 0 1,-4 0 0 1,5 1 0 1,3-1 0-4,-8 5 0 9,-3-5 0-10,-2 4 0 4,-4-3 0 1,-8-6 0-4,-1 7 0 1,-3-6 0 2,-4 2 0-3,1 1 0 4,-11-4 0-2,1 0 0 2,-1 0 0-4,2 0 0 3,-2 0 0 1,4 0 0 0,-1 0 0-4,3 0 0 5,-5 0 0-2,5 0 0-1,-4 0 0-1,-2 0 0 0,-2 0 0 3,-4 0 0-2,0 0 0 0,-6 0 0 0,-3 0 0 2,0 0 0-2,0 0 0 1,0-4 0-2,0-16 0 3,0-12 0-2,0-14 0 0,-16-18 0 1,-5-15 0 0,-3-10 0 1,6-13 0-3,3-8 0 3,1-9 0-2,7 0 0 2,1 3 0-5,-2 12 0 5,8 6 0-2,0 7 0 1,0-2 0 0,0 1 0 3,0-4 0-6,0 9 0 7,5 12 0-11,4 13 0 5,-9 13 0 3,4 14 0 1,-4 4 0-3,0 3 0-1,0 7 0 0,0 4 0 3,0-1-80-3,0 3-90 3,0 15-74 0,-4 0-184-2</inkml:trace>
    </iact:actionData>
  </iact:action>
  <iact:action type="add" startTime="16566">
    <iact:property name="dataType"/>
    <iact:actionData xml:id="d5">
      <inkml:trace xmlns:inkml="http://www.w3.org/2003/InkML" xml:id="stk5" contextRef="#ctx0" brushRef="#br0">26191 13335 403 0,'0'0'217'1,"0"0"-56"7,0 0-6 0,0 0-61 0,0 0-12-2,0 0 2 2,0 0 21 1,0-6 35-2,0 6 5-1,0 0 20 2,0 0-18 0,7 0-24 0,31 0-97-2,23 4-26 2,23 7 0 0,23 7 0-1,17-5 0 2,10-1 0-1,-6 0 0-2,-11-7 0 5,-18-5 0-3,-17 0 0 0,-15 0 0-3,-18 0 0 3,-20 0 0-3,-13 0 0 3,-7 0 0 1,-9-5-42-2,0-10-335-2,0-2-43 3</inkml:trace>
    </iact:actionData>
  </iact:action>
  <iact:action type="add" startTime="17567">
    <iact:property name="dataType"/>
    <iact:actionData xml:id="d6">
      <inkml:trace xmlns:inkml="http://www.w3.org/2003/InkML" xml:id="stk6" contextRef="#ctx0" brushRef="#br0">33148 11493 516 0,'0'0'278'4,"0"0"-93"1,0 0-35 4,0 0-60-1,0 0-16 0,0 0 15 1,0 0 9-4,-58-8-27 5,13 8 4-3,-1 0-19-1,-13 0 0 1,-6 0-17 1,-10 0 4 0,-5 0 1 0,-2 0-10-2,-5 0-8 2,8 5 1 0,-3 1-7 2,7 0-2-5,0-1-6 4,-7 1-4-2,-2-1 10 0,2-3-10 0,-9 0 4 1,4-2-12 1,-1 0 0-4,1 0 0 8,0 0 0-8,8 0 0 3,0 0 0 1,6 0 0-6,1 0 0 4,8 0 0 3,4 0 0-4,1 0 0 1,3 0 0 1,-1 0 0 2,4 0 0-2,8 0 0-4,1-4 0 4,-1-9 0 0,7-2 0-3,-1 5 0 4,8-5 0-1,1 5 0-1,5 4 0 2,-5 4 0-1,1-1 0 0,2 3 0 0,2 0 0-5,-8 0 0 6,-1 0 0-2,-5 0 0 3,0 0 0-3,-3 0 0-1,5 0 0 3,-8 0 0-2,-2 0 0 0,1 0 0 1,6 5 0 2,1 5 0-6,3-2 0 7,3 1 0-7,5-3 0 11,7-3 0-11,0-3 0 2,7 0 0 0,2 0 0 1,0 2 0 2,-1-2 0-4,2 0 0 3,1 3 0-1,2-3 0 2,-3 3 0-1,2 0 0-3,-11 1 0 3,4-2 0 5,-7 1 0-6,4-1 0-1,1 2 0 0,-6-2-3 0,6 3-8 1,-1-3 4 1,7 3-7-1,-2 4 8 2,2 3 6-3,3 6 1 2,2 7 1 0,-2 9-3 1,6 11 3-4,0 4-2 3,1 6 1 0,2 9 3-1,0 12-4-1,0 1 0 3,-3 10 1-1,-3 6 0 0,2 0 0-1,1-1-1 0,-2 2 2 3,5-2 1-5,0-1 0 1,0-7 0 3,0-8 4-2,0-8-4 2,9-4-2-4,5-10-1 4,2-1 2-1,-1-1-1 1,5-6 0-5,-2-1-1 5,-2-6 0-1,-3 0 0-1,-2-10 0-1,-1 0 3 3,1 0-6-1,-7-5 2-1,2-2 1 2,-3-2 0-3,-1-7 0 4,-2-8 0-5,0-2 0 2,0-3 1 1,0 6-2-1,0-1 1 1,0 2 0-1,0 1-2 0,0-6 2 1,3-2 1 1,0 0-1-4,10 0 0 3,11 0-5 1,8 0 5-2,12 0 0-1,9 0 2 3,8 0 1-1,2-5-1 0,12 3 1-2,4-5-3 2,-4 4 0 4,10-5 0 3,-6-3 0-12,14 2 0-3,-6 2 0 8,2 5 0 0,1 2 0 0,4 0 0 1,2-2 0-4,1 2 0 4,4-4 0-5,-6-2 0 5,5 3 0-1,-2 1 0-1,-9-5 0 0,-5 7 0 0,-11-3 0 2,-1 3 0-1,-7 0 0 0,2 0 0-2,5 0 0 3,-8 0 0-2,3 0 0 0,-2 0 0 0,0 0 0 2,-5 0 0-2,2 7 0-1,-4 1 0 2,-3 2 0 0,-7-3 0 1,-2-1 0-3,-5-6 0 2,1 0 0-1,0 0 0 1,-2 0 0 0,-1 0 0-2,-5 0 0 2,-2 0 0 1,-2 0 0-2,-2 0 0 0,-4 0 0 2,-6 0 0-4,6 0 0 2,-8 0 0 0,1 0 0 2,-5-2 0-2,-3-2 0-1,3 4 0 3,-2-3 0 0,1 1 0 1,-3 2 0-3,0-2 0-2,-4-2 0 2,5 4 0 0,-4-6 0 1,-2 6 0-1,6-5 0 1,-8 2 0-1,2-1 0 0,0 1 0 0,2-2 0 2,-5 2 0-1,0 1 0 0,3-9 0 0,-3 1 0-1,1-5 0 1,-1-8 0-2,0-5-4 1,0-5 2 1,0-5 1 0,0-5-1 1,0-4 2-4,0-8 0 3,0-3-1 0,0-4-1-2,0-12 2 2,-4-10 0 0,-7-15 0-1,4-11-1 2,1-14 2-3,6-12-2 4,0-1 3-5,0 4-1 2,0 7 0 1,0 18-1 2,0 14 0-2,0 18 0-1,6 15-1-1,1 18 2 0,-4 16-2 3,0 13-1-3,2 6-12 1,-2 5-107 1,3 1-90 0,-2 2-127-2,-1 0-338 2</inkml:trace>
    </iact:actionData>
  </iact:action>
  <iact:action type="add" startTime="24678">
    <iact:property name="dataType"/>
    <iact:actionData xml:id="d7">
      <inkml:trace xmlns:inkml="http://www.w3.org/2003/InkML" xml:id="stk7" contextRef="#ctx0" brushRef="#br0">7627 13165 629 0,'0'0'130'4,"0"0"3"3,0 0-11 1,0 0-27-2,0 0 6 2,0 0-15 0,0 0 8-2,0 0-18 5,-24 115-27-6,23-75-13 5,1 2-7-4,0 0-11 0,0-7 1 2,-3-8-3 0,3-12-3 0,0-13 7-2,0-2 7 2,0 0 7 0,16 0-1 0,22 0-33-2,11 0 4 2,1 0 2 0,5-6 9 0,2-5 1 0,-8-4 0 4,6 7-5-7,-2-4 0 1,1 3-6 1,1 0-2-1,2 4 1 7,4-2-4-5,5 3 5-6,6 0-5 6,1 1 7 2,-1-3-7-4,-2 4 3 0,-3-5 1 2,-1 7 4 1,-8 0 8-3,2 0-5 1,-4 0 2 4,-10 0-5-6,0 0 2 1,-7 7-6 2,-4 12 1 0,-5 5-3 0,-7-1 11 1,-8 0-11-3,-4-5-1 2,-8-6 0 1,-2-7-1-4,-1-5 0 1,3 0 1 4,3 0 1-4,-6 0-1 3,3 0-2-2,-3 0 1 5,2 0-2-7,1 0 1 2,0 0 0-1,13 0-2 0,5 0-3 3,0-14 5 0,5-7-1-4,-7 7 2 4,2 0 0-2,0 2 1 1,3-1-1-2,4 8 1 1,13 0 1 4,5 1-1 4,11 4 2-13,0 0 0 3,4 0-5 1,-1 0 4 2,-2 0-2-2,-3 4 0 2,1 6 5 0,5 3 5 0,-1-5 4-2,1 4-3 3,8-6-4-2,3 0 8 9,-2-1-7-15,-7-2 1 9,4-3-8-4,-10 0 4-2,1 0-5 3,-4 0 0 1,-3 0 0 1,3 0 0-4,-5 0 0 7,5 0 0-8,-7 0 0 10,6 0 0-10,-5 0 0 1,-4 0 0 3,0 0 0-1,3 0 0 0,-5 0 0 0,-3 0 0 0,-5 0 0 2,-1 0 0-1,-8 0 0-2,1 0 0 1,1 0 0 2,-5 0 0-1,4 0 0-1,0 0 0-1,0 0 0 5,-5 0 0-5,-2 0 0 1,-1 0 0 0,-4 0 0 0,-7 0 0 1,1 0 0-2,1-3 0 3,7-12 0-2,-1-5 0 2,6-5 0-4,-5 1 0 5,-11 9 0-3,4 8 0-1,-8 7 0 3,-1 0 0-1,0 0 0 2,0 0 0-4,0 0 0 2,0 0-151 1,0 0-177-2,6 10 34-4</inkml:trace>
    </iact:actionData>
  </iact:action>
  <iact:action type="add" startTime="26323">
    <iact:property name="dataType"/>
    <iact:actionData xml:id="d8">
      <inkml:trace xmlns:inkml="http://www.w3.org/2003/InkML" xml:id="stk8" contextRef="#ctx0" brushRef="#br0">14343 12984 847 0,'0'0'91'1,"0"0"26"6,0 0-73 1,0 0-8 0,0 0 16-2,0 0 30 2,0 148 16 0,0-119-16 0,0-3-17-1,0-1-20 0,0-6 5 2,12-5-15-4,4-2 0 3,8-4-2 0,9-2-17 0,6-6-9 0,6 0-3-2,4 0-1 4,6 0 1-4,4-6 3 4,2-2-4-6,-9-4 9 6,-1 7-7-3,-2-2 4-1,-4 5-6 4,-3 2 8-3,-1 0-5 1,-2 0-1-3,-2 0 4 6,-6 0-2-6,-1 14 0 5,-4 3-2-6,-2 1 4 4,-3 2-4 0,-5 6 10 0,-3-1 2-1,-8 6-8 1,-2-9-7 0,-3 5-2 0,0-10 0-2,0-8 1 1,0-3-1 3,0-6 1-4,0 0-2 0,0 0-1 2,4 0 2 0,13 0-7-1,1-4-6 0,13-16 11 2,7 3 2-1,-1 3 0 2,12-1 1-6,-1 6 3 3,8 4-4 1,2 1 4 1,-3 4-3-4,7 0 0 3,0 0 3 2,9 0-4-3,3 0 3-2,6 4-3 4,2 4 2-2,9-2-2 1,-4-2 9-1,-2-2-3 1,0 0 8 0,-7 1 3 1,-3-3-2-2,-5 4 1 0,-2-2-11 0,-9 1 0 2,-6-3 0-5,-5 0-2 4,-7 0 0 0,6 0 1 0,2 4-2-1,-4-3 2 1,6 3 2 0,0 2 6 0,7 2-1 0,-3 2-6-3,-4-3 4 6,-1 3-6-6,-10-5 1 2,2-2-4 1,0 0 0 0,-2 4 0-1,2-3 0-2,3 3 0 5,0-5 0-3,-3 1 0 3,2 1 0-5,-2-4 0 4,-1 0 0-3,-4 0 0 3,-1 0 0-2,-6 0 0 0,-9 0 0 1,-5-7 0-1,-7 5 0 3,-3 2 0-7,-1 0 0 5,4-7 0 1,4 3 0-4,8-9 0 3,0-2 0 1,3-2 0-1,-3-2 0-3,4-8 0 7,2-1 0-8,0-1 0 7,-3-4 0-7,-3 0 0 3,-6 2 0 3,-2 11 0-2,-8 5 0-1,-1 7 0-1,1-1-24 2,-5-5-72 0,0-7-115-3,0 15-96 4,0 6-341-1</inkml:trace>
    </iact:actionData>
  </iact:action>
  <iact:action type="add" startTime="28357">
    <iact:property name="dataType"/>
    <iact:actionData xml:id="d9">
      <inkml:trace xmlns:inkml="http://www.w3.org/2003/InkML" xml:id="stk9" contextRef="#ctx0" brushRef="#br0">8245 18625 668 0,'0'0'220'6,"0"0"-43"3,0 0-58-2,0 0-31 0,203 0 18 0,-141 0 5 2,14 0-7-2,14 0-13-1,13 5-3 3,23 8-11-2,22 0-24 1,21 5-14-2,15 2-7 2,12-5-3 1,-4 3-25-2,0-13 5 2,2-5 0 0,-2 0-4-3,-10 0 4 3,-8-26-5-4,-13 2 1 3,-13 5-5 0,-10 4 0 0,-23 3 0-1,-25 1 0 0,-24 8 0 2,-26 0 0-3,-18 3 0 2,-11 0 0-2,-11 0 0 1,0 0 0 2,0 0 0-1,0 0 0-2,0 0 0 2,-28 9 0-1,-44 17 0 0,-31 8 0 3,-31-2 0-4,-18-11 0 4,-23-10 0-7,-18-5 0 6,-18-6 0-1,-3 0 0 0,-4 0 0-1,7-26 0 1,-4 0 0 2,10 2 0-5,4 5 0 0,14 4 0 4,5 3 0-1,10 12 0-1,12 0 0 0,15 0 0 2,24 0 0-1,25 0 0 1,18 0 0-5,20 12 0 7,25-9 0-6,16 0 0 5,16-3 0-3,1 0 0-3,0 0 0 4,60 0 0 0,36 0 0 0,40 0 0-2,39 0 0 4,28 0 0-2,29 0 0-2,13 0 0 2,-3 0 0 0,-14 0 0 0,-20 0 0-3,-17 0 0 3,-14 0 0 0,-4 0 0 1,-5 0 0-4,-11 0 0 5,-9 0 0-3,-9 0 0 1,-12 0 0-3,-22-3 0 3,-23 0 0 0,-34-2 0 0,-20-2 0-2,-17 7 0 3,-11 0 0-1,0 0 0-1,0 0 0-2,-50 0 0 4,-56 7 0-1,-68 13 0 0,-47-9 0-2,-48-4 0 2,-14-6 0 0,-7 5 0 1,0 12 0-5,34-4 0 7,27 13 0-3,44-9 0-1,40 2 0-2,45-15 0 3,37-5 0 0,54 0 0 1,9 0 0-4,72-5 0 3,-7-2-124 2,-6 2-391-5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19T03:04:13.0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965">
    <iact:property name="dataType"/>
    <iact:actionData xml:id="d0">
      <inkml:trace xmlns:inkml="http://www.w3.org/2003/InkML" xml:id="stk0" contextRef="#ctx0" brushRef="#br0">14860 12857 629 0,'0'0'153'5,"0"0"6"1,0 0-54 4,0 0-38-3,0 0 13-2,0 0 26 3,0 0 19 0,0 0-18 1,33-15-42-4,0 35-2 3,6 6-13 1,4 9-7-2,7 1-2-1,5 3-12 3,3 2 0-2,3 1-16 1,7-5-1 0,5 3 8-1,12 3-3 2,8 7 3-1,10-1 3-1,9 2 5 0,2 2-8 3,3-6-5-3,-2 3-3-3,2-10-4 3,-7-2 0 3,-4-3-8-2,-8-4 0 1,-16-2 0-4,-3 0 0 3,-13-3 0 2,-3-2 0-6,-5-2 0 6,-9-4 0-4,-7-6 0 4,-1 0 0-6,-7-4 0 4,-2-2 0 0,-6 1 0 0,1 3 0-1,-6 0 0 0,0-5 0 3,-9 1 0-4,-3-6 0 2,-6 0 0-2,-3 2 0 1,5-2 0 1,-5 0 0-2,0 0 0 2,0 0 0 0,0 0 0 0,0 0 0-2,0 0 0 2,0 0 0 0,0 0 0 0,0 0 0 0,0 0 0-2,-27 0 0 3,-36 0 0 0,-28 0 0-1,-17-12 0-4,-15 1-4 6,-4 6 2-5,-4-1 1 2,6 2-2 1,22 2 2 0,20-2 1 0,27 2 0-1,25 2 2 1,17 0-2 0,11 0 2 0,3 0-2-3,0 0 7 4,0 0-7-2,14 0 0 1,43 0 0 1,20 0 0-4,21 12 0 3,5 9 0 0,7-2 0 0,-2 1 0-1,6 0 0 1,-8-2 0-1,-6 0 0 2,-6-3 0-4,-19-8 0 5,-15-4 0-4,-17-3 0 2,-17 0 0-1,-13 0 0 0,-10 0 0 1,-3 0 0-2,0 0 0 2,0 0 0 0,0 0 0-1,0 0 0 0,0 0 0 1,0-5 0 0,0-35 0 0,-27-16 0 1,-3-8 0-4,8 9 0 6,1 0 0-7,5 6 0 2,4 9 0 3,0 7 0-1,4 20 0 0,-2 6-48-2,-4 7-135 4,11 0-77-3,-7 0-189 2</inkml:trace>
    </iact:actionData>
  </iact:action>
  <iact:action type="add" startTime="5977">
    <iact:property name="dataType"/>
    <iact:actionData xml:id="d1">
      <inkml:trace xmlns:inkml="http://www.w3.org/2003/InkML" xml:id="stk1" contextRef="#ctx0" brushRef="#br0">17202 12859 795 0,'0'0'168'7,"0"0"-22"-3,0 0-43 5,0 0-48-1,-158 171 22 0,81-119 4-1,-9 4-11-1,-4 2-17 3,-6 3-3-1,-7-1-5-3,-5-2-12 3,-10 0-8 1,-6 3-4-1,0-5-1-3,6-5-9 3,9-3-1 1,11-9-6 3,9 2 2-10,6-1-3 8,7 2-1-5,7-2 4 4,6 0-6-2,7-2 3 0,5-6-2 1,13 0 1 1,11-8-2-2,14-13 1-2,9-5 1 6,4-6-1-5,0 0 1 0,0 0 2 2,0 0 15 0,0 0-14 0,0 0-2-2,0-23-2 3,8-20-2-2,15-10 1 2,-4-7 0-3,5-4 0 4,-6-4 0-4,3 5-1 3,-6 13 2-4,-6 16-1 3,-1 13 1-1,-5 16-1 1,-3 5 0-2,0 0 0 2,0 0 1 3,0 0 1-6,0 23 1 1,-14 25 10 3,-13 19-5 0,9-2-3-3,0-5 16 2,5-7-2 0,2-10 8-1,8-5-8 2,3-7 3-6,0-3 5 6,0-8-10 0,0-7 5 1,15 5-9-6,29 0-13 4,14-3 0 2,12-4 0-4,10-5 0 1,3-3 0 0,0-3 0 2,-9 0 0-2,-11 0 0 3,-4 0 0-6,-18-7 0 4,-9 1 0 0,-16 4 0-2,-11-1 0 2,-5-12-88-1,0-3-208 1,-26 13-107-2</inkml:trace>
    </iact:actionData>
  </iact:action>
  <iact:action type="add" startTime="7154">
    <iact:property name="dataType"/>
    <iact:actionData xml:id="d2">
      <inkml:trace xmlns:inkml="http://www.w3.org/2003/InkML" xml:id="stk2" contextRef="#ctx0" brushRef="#br0">13430 14146 523 0,'0'0'285'4,"0"0"-172"4,0 0-11 0,0 0-42 0,0 0-3-2,0 0 33 3,-151-123-15-2,51 123 0 1,-17 0-23-1,-8 36-3 0,1 28-19 2,-1 12-2-2,12 12-13 0,20 5-11 0,12 2 1 2,20 7-3-1,24 2 2-1,13 5 8 2,24 6 26-2,3 0 5 1,76 9-2-3,42 4-11 6,44-4-16-6,45-9 8 5,31-34-10-5,17-35 6 3,-10-44-11 0,-33-16 12 0,-40-81-2 0,-43-55-3-3,-46-43-6 7,-44-42-3-8,-42-26-4 3,-4-2-1 1,-78 25 0 0,-26 48-2 0,-30 64 0-2,-25 56-6 2,-21 52-6-1,-7 18-107 2,121 46-72-5,19 18-164 5</inkml:trace>
    </iact:actionData>
  </iact:action>
  <iact:action type="add" startTime="8861">
    <iact:property name="dataType"/>
    <iact:actionData xml:id="d3">
      <inkml:trace xmlns:inkml="http://www.w3.org/2003/InkML" xml:id="stk3" contextRef="#ctx0" brushRef="#br0">11610 13718 698 0,'0'0'171'5,"0"0"-9"3,-188 125-51-2,-41 0 0 3,-70 30 3-1,-57 36-5 0,-27 28-26-3,-21 13-11 7,14 3-13-7,19-7-28 5,36-22-21-5,63-32-3 4,50-43-6-2,71-41 1 1,51-38-2-2,49-23-8 0,39-29-31 4,12 0-57-3,32-12-80 1,26-21-81-2</inkml:trace>
    </iact:actionData>
  </iact:action>
  <iact:action type="add" startTime="9585">
    <iact:property name="dataType"/>
    <iact:actionData xml:id="d4">
      <inkml:trace xmlns:inkml="http://www.w3.org/2003/InkML" xml:id="stk4" contextRef="#ctx0" brushRef="#br0">18155 14086 366 0,'0'0'155'3,"0"0"-34"5,0 0 89 1,0 0-64-4,0 0-34 4,0 0-28-1,-150 26 79-3,-104 107-32 4,-97 48-13-1,-76 33-18 0,-41 22-22-1,12 7-61 0,49-12-17 0,60-14-20 3,57-16-63-6,49-28-72 5,41-23-36-1,194-137-76 0,6-13-359-2</inkml:trace>
    </iact:actionData>
  </iact:action>
  <iact:action type="add" startTime="11448">
    <iact:property name="dataType"/>
    <iact:actionData xml:id="d5">
      <inkml:trace xmlns:inkml="http://www.w3.org/2003/InkML" xml:id="stk5" contextRef="#ctx0" brushRef="#br0">7544 18663 734 0,'0'0'266'6,"0"0"-88"0,0 0-7 3,0 0-45-2,216 0-33 1,-141 0 4-2,19 0-25 2,23 0-15 1,21 0 3-3,26 0-9 2,16 0-6 0,-2 0-15 1,0 0 4-4,-17 0-1 2,-19 0-33 2,-18 11 0-1,-29-3 0 1,-25 4 0-4,-34-7 0 4,-15-5 0-1,-21 0 0-1,0 7 0-1,-32-1 0 4,-72 9 0-4,-53-1 0 0,-47 3 0 2,-23-10 0 0,-6 6 0 0,2-1 0 0,23-3 0 1,29 3 0-3,38-2 0 4,34-6 0-6,41 2 0 5,28-6 0-3,31 0 0 3,7 0 0-4,13 0 0 3,53 0 0 2,34-12 0-3,40 12 0 1,24 0 0-3,23 0 0 6,0 12 0-5,-12 9 0 0,-30 1 0 2,-30-1 0 0,-36-11 0 0,-28 0 0-3,-27-4 0 5,-16-6 0-3,-8 0 0 1,-17 0 0-1,-65 0 0-1,-47-12 0 3,-41-17 0-1,-4 3 0-2,7 8 0 1,28 7 0 2,36 7 0-1,41 4 0-1,32 0 0-1,29 0 0 2,1 0 0 0,60 0 0 1,43 0 0-5,37 15 0 6,-2 6 0-3,-6-4 0 1,-35-2 0 1,-36-4 0-4,-29-6 0 6,-25-5 0-6,-7 0 0 1,0 0 0 2,-39 0 0 0,-36 0-63-1,-16 0-139 1,43 0-190 0,11 0-859 0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19T04:12:06.9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490">
    <iact:property name="dataType"/>
    <iact:actionData xml:id="d0">
      <inkml:trace xmlns:inkml="http://www.w3.org/2003/InkML" xml:id="stk0" contextRef="#ctx0" brushRef="#br0">7653 13193 344 0,'0'0'574'8,"0"0"-463"-2,0 0 7 3,0 0-19-4,0 0-43 4,0 0 19-2,0 0-2 2,0 0-5-4,0 0-3 3,0 0 35 0,211-15-17-2,-154 10 0 4,10-2-14-4,11 6-10 2,10 1-16 0,0 0-16-2,11 0-27 5,-5 0 0-4,2 0 0 1,-1 0 0-2,1 0 0 10,3 0 0-11,-3 0 0 4,8 0 0-9,-7 0 0 7,13 0 0 2,-3 0 0 0,-3 0 0-4,-1 0 0 9,-3 0 0-11,-6 0 0 4,2-4 0 0,-2 4 0-1,3-3 0 3,2 3 0-2,1-6 0-1,-4 3 0 3,7-6 0-1,-4 1 0-2,-8-4 0 2,5-1 0 1,-6-2 0-2,-7 0 0 0,-3 3 0 0,-6 1 0 6,-8 5 0-9,-8 1 0 4,-8 1 0-2,1 1 0 1,-6 3 0 1,-1 0 0 0,-6 0 0-2,4 0 0 2,-5 12 0 2,-4 11 0-6,-3-2 0 4,-5-1 0 0,-5 0 0 1,-7-3 0-1,-10-1 0-5,-3-3 0 6,0 2 0-1,-22-4 0 1,-7-11-345-4,-14 0-168 4</inkml:trace>
    </iact:actionData>
  </iact:action>
  <iact:action type="add" startTime="10655">
    <iact:property name="dataType"/>
    <iact:actionData xml:id="d1">
      <inkml:trace xmlns:inkml="http://www.w3.org/2003/InkML" xml:id="stk1" contextRef="#ctx0" brushRef="#br0">17196 13431 754 0,'0'0'201'4,"0"0"-44"3,0 0-13 1,0 0-37 0,0 0-16-2,0 0-11 3,145-18 14-2,-97 9-9-1,10 2-4 2,11-6-15 0,8 1-4 0,12 4-15 0,14 3-4-2,14 1-12 3,1 0-27-2,3 4-4 1,4 0 0 3,0 0 0-7,5 0 0 7,5 0 0-5,5-2 0 0,-8-1 0 2,-14 3 0 0,-4 0 0 0,-11 0 0-2,-6 0 0 3,-1 0 0-2,3 18 0 2,-4 2 0-4,-3-3 0 3,-1 4 0 0,-7-10 0 1,2-1 0-4,0-2 0 3,0-6 0 0,7 2 0-2,-6-2 0 4,3-2 0-3,-2 0 0 2,-4 0 0-3,-1 0 0 0,0 0 0 2,-10 0 0 0,2 0 0-2,-2-11 0 2,-10-1 0 1,-2 1 0-2,-6-1 0 3,-1 3 0-6,-7 4 0 14,-7-1 0-17,-6 3 0 5,-5 0 0 0,-4 3 0 0,-1 0 0 3,-6 0 0-2,-3 0 0 0,-7 0 0 1,-4 0 0-1,-4 0 0 1,0 0 0-2,0 0 0 2,0 10 0 0,-15 10-56 0,-6-9-281-1,5 0-133 2</inkml:trace>
    </iact:actionData>
  </iact:action>
  <iact:action type="add" startTime="11785">
    <iact:property name="dataType"/>
    <iact:actionData xml:id="d2">
      <inkml:trace xmlns:inkml="http://www.w3.org/2003/InkML" xml:id="stk2" contextRef="#ctx0" brushRef="#br0">27616 13254 566 0,'0'0'268'4,"0"0"-81"1,0 0-26 2,0 0-49 0,0 0 6 1,0 0-16-2,184-30-19 0,-129 28-2 3,7 2-10-2,11 0-6-1,12 0-8 2,3 0-5 1,11 0-7-2,4 0 0 0,5 0-11 0,9 9-34 2,7 0 0 1,-3-4 0-5,8-1 0 3,-1-4 0 10,4 0 0-16,-10 2 0 5,-5 1 0-3,-8-3 0 2,-3 6 0 4,-2-1 0-6,5 1 0 7,-4 6 0-5,-2 0 0 4,-9-4 0-6,-4 6 0 4,-5-5 0 0,-7-2 0 0,1-7 0 0,3 0 0-2,2 0 0 4,7 0 0-4,-4 0 0 4,-3 0 0-6,-7-7 0 4,-3 7 0 0,-5 0 0-1,-4 0 0 0,-2 0 0 10,-2 0 0-15,-2 0 0 6,-7 0 0-6,-10 0 0 6,-11 3 0 3,-4 1 0-5,-15-2 0-1,-3 1 0 3,-9 0 0 0,0-3 0-1,0 5 0 0,0 8 0 3,-55 3 0-2,-32-4-153-1,36-9-202-2,-1-3-239 4</inkml:trace>
    </iact:actionData>
  </iact:action>
  <iact:action type="add" startTime="16176">
    <iact:property name="dataType"/>
    <iact:actionData xml:id="d3">
      <inkml:trace xmlns:inkml="http://www.w3.org/2003/InkML" xml:id="stk3" contextRef="#ctx0" brushRef="#br0">10441 12934 644 0,'0'0'190'5,"0"0"-73"2,0 0 7-1,0 0-45 2,0 0-12 0,0 0 4 0,0 0 3-1,-90 89-3 0,79-53-18 1,4 14-4 1,-1 7-6-4,1 13-4 3,5 11-4 0,2 6-8 0,0 3-4-2,0-3 6 2,0 6-6 3,0-3-6-4,14 1 2 1,7 1 0-2,0 0 1 3,3 2-7-2,0 3 4-1,1 7-4 3,-4-1-4-1,-2 1 0-1,-1-8-2-1,-4-6 2 2,-10-12-5 0,-1-5 2 1,-3-10-5-4,0-2 5 9,-3-8-6-10,-19-4 1 2,-2 1-1 1,-3-8 0-1,-1 3-1 3,-1-14 1-1,1-6 0-2,5-4-2 1,8-14 1 2,-4-5-5-1,1-2 0-2,-9 0-10 1,0-30 7 1,2-6 5 1,1-4 4-3,-3-4-3 1,9 0-3 2,-9 2-3-1,6 6-4-2,11 7 5 1,-4 9 1 1,10 5 6 0,4 6-1-2,0 3 2 3,0 3 0-1,0 1 2-1,0 2 4 0,0 0 1 0,0 2 29 2,21 32-23-1,0 14-1-2,4-2 7 3,-1 3 6-1,1 4 6-1,-2-2-9-1,1 2-1 4,-3-6-6-4,-5-10-11 3,-5-14-4-4,-7-5 0 4,-4-12 0-2,0-4 0 0,0 2 0-1,11-4 0 2,12 0 0 0,10-4 0 1,14-27 0-1,5-18 0-2,2-21 0 4,9-8 0-4,-2-4 0 1,-3 10 0 0,-4 14 0 1,-7 11 0 0,-12 12 0-1,3 9 0 1,-4 6 0 7,5 11 0-13,5 0 0 7,-1 2-168-5,-33 7-194 2,-1 0-341 3</inkml:trace>
    </iact:actionData>
  </iact:action>
  <iact:action type="add" startTime="17661">
    <iact:property name="dataType"/>
    <iact:actionData xml:id="d4">
      <inkml:trace xmlns:inkml="http://www.w3.org/2003/InkML" xml:id="stk4" contextRef="#ctx0" brushRef="#br0">20487 13257 563 0,'0'0'106'7,"0"0"55"-3,0 0-43 5,0 0-35-1,0 0 8-2,0 0 9 2,0 0-3 0,0-17-4 0,-5 34 2-2,-11 17-26 2,4 8-29 0,-3 9 4 1,6 8-18-4,0 4-3 3,1 1-6 0,5-3 3 0,3-1 5-3,0-4-11 4,0 2 6 3,0 0-4-8,20 3-1 4,8 0 1-1,9 8 0 4,-7 0-3-6,0 5 3 2,-3 0-6 1,-6 5 2 0,-4 5 0 0,-8 10-4-3,0-3 0 4,-6 2-3-2,-3 3-5 2,0-6 5-5,0-6-1 5,0 0-1-1,0-13-1 0,0-2 1-1,0 1-2 0,0-8-1 2,-12-1 3-2,3-13-4 0,0-12 2 0,-2-8-1 3,7-11 0-4,-2-6 1-1,0-1-1 3,4 1 0 1,-5-4-1-1,4 3 1-2,-3-5 0 2,-2 1-1-1,5-2 0 2,-4-4 1-4,-4 0-2 3,-13-6-5 1,-2-44 5-2,-7-14 1 0,0-12-4 11,-5-5 2-17,5 7-3 6,1 1 0-1,3 13-6 0,5 12 5 2,9 16 1 0,8 11 5-2,7 14 1 2,0 3 0-1,0 2 3 1,0 2 1-2,0 0 19 2,0 20 0-1,9 19-18 3,18 3 10-5,4 5 14 3,6 3 0 1,-1-1-26 2,8 6-3 0,-5-3 0-10,-8-1 0 7,-3-10 0-1,-5-9 0 0,-5-11 0 0,-5-3 0 2,4-18 0-3,4 0 0 1,19 0 0 1,6-39 0-1,7-27 0 1,2-15 0-1,-4-1 0 0,-6 13 0 2,-9 14 0 1,-3 14 0-2,1 16 0 0,5 7 0-3,9 11 0 0,7 7-48 3,-37 0-245-1,6 16-216 2</inkml:trace>
    </iact:actionData>
  </iact:action>
  <iact:action type="add" startTime="19201">
    <iact:property name="dataType"/>
    <iact:actionData xml:id="d5">
      <inkml:trace xmlns:inkml="http://www.w3.org/2003/InkML" xml:id="stk5" contextRef="#ctx0" brushRef="#br0">30476 13114 616 0,'0'0'189'5,"0"0"-13"4,0 0-32-1,0 0-55-2,0 0-11 2,0 0-18 0,-66-7 4 0,42 28-3-2,-3 16 4 3,6 10-2-2,0 8-13 1,5 13-6-2,4 1-9 2,-2 12-11 0,8 4 2 0,2 5-6-2,4 8-2 5,0 7 1-5,0 2-4 0,7 6-2 3,19 3 4-1,4 3-1 1,-2-3-5-2,-1 3 2-2,-6-9-7 3,-5-8 2 1,-2-18-4-1,-7-15 2-3,-5-14-5 3,-2-8 3 0,0-7-3 1,0-5 1-4,0-6-2 4,0-6 0-2,0-2 3 1,-2-1-3-2,-5-5 0 1,-2-4 0 1,-2-2-2 0,7-6 1-1,-10-1-2 1,4-2 2 2,-4 0 0-5,10 0-1 2,-8 0 1-1,3 0 1 3,0 0 0-3,-3 0-2 2,-13-16 1 0,-1-11-1 1,-2 1 1-1,4-5-6-2,-6-2-1 1,9 1-3 2,0-3 5-2,0 1-4-1,5-4 5 3,1-3 1-1,-2 4 2-1,4 2-2 2,1 6-1-2,3 12-3 2,4 5 6-3,2 6 2-1,3 6 1 3,0 0 0 0,-3 0 2-2,3 0-2 2,0 0 6 0,0 0 15 0,0 6 16 1,24 29-23-3,5 5 16 1,5 10 2 2,2 2-10-1,0 6-23-3,3-3 0 4,-5 3 0-2,-2-3 0 2,-2 3 0-3,-5 3 0 2,-1 0 0 0,-8-12 0-1,-8-11 0-2,1-15 0 4,-8-11 0 0,2-4 0-4,-3-4 0 3,0-2 0 0,3-2 0 0,8 0 0 1,8-14 0-3,10-38 0 1,8-18 0 2,2-14 0-3,6-12 0 2,-3 3 0 0,2 5 0-1,-6 11 0 1,-10 16 0-1,-1 12 0 1,-9 14 0 1,-4 12 0-2,-7 8 0-2,-4 7 0 3,-3 5 0 0,0 3 0 0,3-2 0-2,-3 2 0 3,0 0-15 0,0 0-307-1,0 0-195-1</inkml:trace>
    </iact:actionData>
  </iact:action>
  <iact:action type="add" startTime="20879">
    <iact:property name="dataType"/>
    <iact:actionData xml:id="d6">
      <inkml:trace xmlns:inkml="http://www.w3.org/2003/InkML" xml:id="stk6" contextRef="#ctx0" brushRef="#br0">9207 18422 796 0,'0'0'239'6,"0"0"-67"-1,0 0 2 4,0 0-36-2,0 0-14-1,0 0 17 2,66 7 5 0,17-7-44 0,32 0-87 0,35 0-15-2,31 0 0 2,33-13 0 1,25 1 0-4,9 6 0 3,-2 4 0 0,-22 2 0 4,-27 0 0-9,-40 0 0 8,-34 0 0-1,-35-3 0-1,-32-6 0-8,-22 3 0 6,-23-1 0 1,-11-6 0 0,-27-5 0 1,-26 13-336-3,-11 5-153 2</inkml:trace>
    </iact:actionData>
  </iact:action>
  <iact:action type="add" startTime="21719">
    <iact:property name="dataType"/>
    <iact:actionData xml:id="d7">
      <inkml:trace xmlns:inkml="http://www.w3.org/2003/InkML" xml:id="stk7" contextRef="#ctx0" brushRef="#br0">19145 18454 1004 0,'0'0'229'1,"0"0"-2"5,0 0-25 3,0 0-51-2,211 0-24-1,-87 0-20 2,39 0-107 0,37 0 0 0,19 0 0-2,13 14 0 2,-2 6 0 4,-10 5 0-5,-21 0 0-2,-29 1 0 5,-25-6 0-4,-37-7 0 3,-45-6 0-3,-32-7 0 1,-31 0 0 1,0 0-211-1,-42-14-246-1</inkml:trace>
    </iact:actionData>
  </iact:action>
  <iact:action type="add" startTime="22530">
    <iact:property name="dataType"/>
    <iact:actionData xml:id="d8">
      <inkml:trace xmlns:inkml="http://www.w3.org/2003/InkML" xml:id="stk8" contextRef="#ctx0" brushRef="#br0">29514 18307 1048 0,'0'0'336'5,"0"0"-75"3,0 0-40-2,0 0-93 2,232-7-75 0,-99 19-53 0,49 8 0-2,29 6 0 2,37 0 0 0,19 6 0 0,-12-1 0-2,-2 8 0 6,-40-4 0-8,-44-10 0 7,-51-12 0-6,-54-6 0 2,-39-7 0 2,-25 0 0-2,-34 0-247 1,-32-2-246-2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19T04:13:31.4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281">
    <iact:property name="dataType"/>
    <iact:actionData xml:id="d0">
      <inkml:trace xmlns:inkml="http://www.w3.org/2003/InkML" xml:id="stk0" contextRef="#ctx0" brushRef="#br0">25248 3410 498 0,'0'0'122'6,"0"0"67"-3,0 0-57 6,0 0-27-2,0 0 6 1,0 0 8-2,0 0 12 2,-4 0-31 0,4 0-1 0,-3 0-18-2,3 0-7 2,0 0-3 0,0 0-35 0,0 0 20-3,7 0-15 4,31 0-18-1,4 0 9 0,-2-12-5-2,7 1-27 2,-1 0 0 0,11-5 0 2,10 5 0-6,3 1 0 5,5 3 0-1,-5 1 0 0,-1 1 0-4,-6 2 0 5,0 3 0 0,1 0 0 7,0 0 0-15,1 0 0 8,7 0 0-1,4 0 0-5,9 0 0 3,8-6 0 3,5 2 0-1,6-1 0 0,-4 3 0-2,-1 2 0 2,-11 0 0 0,-1 0 0 0,1 0 0-2,-1 0 0 3,10 0 0-2,-4 0 0 1,7 7 0-2,-8-1 0 1,1 1 0 1,-11-2 0 1,-7-5 0-3,3 0 0 2,-5 0 0 0,1 0 0 0,0 0 0-4,0 0 0 6,-3 0 0-2,-5 0 0-1,-4 0 0-1,-7-3 0 3,2-6 0-1,1-2 0 0,-7 0 0-3,1-1 0 3,-5 5 0 0,-1 6 0 0,-1-3 0-2,4 4 0 2,-4 0 0 0,3 0 0 0,0 0 0-1,7 0 0 0,6 0 0 2,7 0 0-2,9 0 0-1,7 0 0 2,0 0 0 0,1 0 0 0,-3 0 0-2,-1 4 0 2,2-4 0 0,-6 0 0 1,9 0 0-4,-1 0 0 3,2 0 0 0,-8 0 0 0,-6 0 0-2,-4 0 0 2,0-4 0 0,-11 1 0 0,2 0 0 0,-2-4 0-1,-3 2 0 1,7 3 0 7,-4 2 0-14,5-3 0 8,3 3 0 1,4 0 0 0,2 0 0-9,-9 0 0 6,5 0 0 1,-6 3 0 2,-2 3 0-5,4 2 0 2,-1-2 0 0,0 2 0 1,-2 4 0-2,2-3 0 1,-9 0 0 2,-2-3 0 2,-4-4 0-3,-3 2 0-2,-1-1 0 3,3-3 0 13,-2 0 0-21,-3 0 0-1,-1 0 0 7,1 0 0-2,0 0 0 0,3 0 0 2,4-7 0 3,2 7 0-3,2 0 0-2,2 0 0 7,-3 0 0-5,11 0 0 6,4 0 0-12,7 0 0 7,9 0 0 6,13 0 0-12,-2 0 0 7,-2-6 0 0,-12 1 0-7,-18 3 0 6,-17-2 0-2,-14 4 0 1,-10 0 0 1,-11 0 0 0,-7 0 0-2,-3 0 0 2,0 0 0 0,0 32 0 1,-37 9-289-4,6-15-76 4,4 1-218 0</inkml:trace>
    </iact:actionData>
  </iact:action>
  <iact:action type="add" startTime="6878">
    <iact:property name="dataType"/>
    <iact:actionData xml:id="d1">
      <inkml:trace xmlns:inkml="http://www.w3.org/2003/InkML" xml:id="stk1" contextRef="#ctx0" brushRef="#br0">4964 11487 1051 0,'0'0'135'4,"0"0"1"3,0 0-3 2,206-116-14-4,-94 44-11 4,45-24-1-1,54-27-2 0,63-30-23-2,55-22-11 2,39-18-71 3,22-10 0-5,23 3 0 1,18 1 0 0,10 6 0 2,-3 19 0-2,-30 24 0-1,-49 16 0 2,-51 16 0 7,-59 13 0-6,-59 12 0-8,-50 24 0 6,-62 20 0-1,-38 23 0 1,-40 6 0 0,-35 10-78 2,-75 10-126-2,21 0-198 1,2 32-952-1</inkml:trace>
    </iact:actionData>
  </iact:action>
  <iact:action type="add" startTime="7960">
    <iact:property name="dataType"/>
    <iact:actionData xml:id="d2">
      <inkml:trace xmlns:inkml="http://www.w3.org/2003/InkML" xml:id="stk2" contextRef="#ctx0" brushRef="#br0">15427 11409 687 0,'0'0'288'3,"0"0"-72"4,0 0 15 1,194-102-74 0,-102 50-15-2,29-23-21 3,45-26-26-2,48-38-1 1,68-29-78-2,76-36-16 2,72-28 0 2,71-12 0-3,47 0 0 0,20 22 0 0,-17 28 0 2,-15 19 0-2,-17 18 0 0,-25 9 0 1,-35 2 0 1,-52 3 0-2,-78 21 0-1,-85 26 0 2,-84 32 0-1,-70 33 0 0,-50 18 0 0,-37 13 0 2,-3 0 0-3,-85 33-220 5,1 4-211-6,-7 4-487 2</inkml:trace>
    </iact:actionData>
  </iact:action>
  <iact:action type="add" startTime="8988">
    <iact:property name="dataType"/>
    <iact:actionData xml:id="d3">
      <inkml:trace xmlns:inkml="http://www.w3.org/2003/InkML" xml:id="stk3" contextRef="#ctx0" brushRef="#br0">26436 11409 752 0,'0'0'325'2,"0"0"-164"7,185-44 57-2,-105-2-67-1,17-18-21 2,24-17-6 0,41-20-27-2,48-25-8 2,40-16-89 0,67-13 0 0,47-8 0 2,53-8 0-5,21-2 0 4,3 7 0-1,-22 11 0-3,-12 23 0 4,-6 10 0-2,-15 11 0 2,-15 5 0-3,-44 9 0 2,-52 10 0 0,-67 18 0 1,-69 19 0-4,-46 21 0 3,-53 18 0-1,-35 11 0 1,-13 0-140-1,-66 35-164 0,-6 22-153 2</inkml:trace>
    </iact:actionData>
  </iact:action>
  <iact:action type="add" startTime="11939">
    <iact:property name="dataType"/>
    <iact:actionData xml:id="d4">
      <inkml:trace xmlns:inkml="http://www.w3.org/2003/InkML" xml:id="stk4" contextRef="#ctx0" brushRef="#br0">3214 18720 861 0,'0'0'183'7,"0"0"-54"1,0 0-7 0,0 0-11-2,182 12-24 2,-84-12 0-1,29-12 5 2,28-2 3-1,32-4-5-2,27 4-21 2,4 3-8 0,-11-4-17-2,-23-3-28 4,-39 3-16-4,-36 10 0 3,-30-7 0-4,-34 7 0 8,-24 2 0-6,-13 3 0 1,-8 0 0-3,-14-6 0 2,-89 1 0 2,-68-8 0-2,-66-1 0-3,-36-3 0 5,-5-4 0-1,6 2 0-1,39-1 0-1,56 13 0 3,46 7 0-1,41 0 0 0,35 0 0 3,26 0 0-5,26 0 0 4,3 0 0-6,35-6 0 1,62 1 0 5,54-5 0-4,49 0 0 3,45-8 0-5,5 3 0 6,-19 9 0 1,-44 6 0-5,-53 0 0-3,-31 0 0 6,-23 18 0-1,-28-10 0 5,-22-3 0-9,-18 3 0 2,-12-8 0 2,0 5 0-1,-66 0 0 0,-63-2 0 0,-71 9 0 0,-32-6 0 2,-1 1 0-4,23 4 0 7,43 3 0-4,37-6 0-3,39 5 0 1,28-8 0 2,33-5 0 0,30 0 0-1,0 0 0-1,69-12 0 3,34-20 0-1,12 4 0-1,-9 16 0-1,-13 12 0 6,-27 0-124-6,-57 12-94 8,-9 11-183-12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19T04:13:31.4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30">
    <iact:property name="dataType"/>
    <iact:actionData xml:id="d0">
      <inkml:trace xmlns:inkml="http://www.w3.org/2003/InkML" xml:id="stk0" contextRef="#ctx0" brushRef="#br0">26165 3448 1004 0,'0'0'158'1,"0"0"-2"6,0 0 7 2,0 0-82-1,0 0 21-2,0 0-11 2,198-63-1 0,-140 50-14 0,9 5 0-2,19 0-26 1,8 1-50 2,9 2 0-1,8 5 0-2,1 0 0 1,0 0 0 2,5 0 0-2,-2 0 0 3,2 0 0-4,-1 0 0 3,-5 0 0-2,4 0 0-1,11 0 0 2,19 0 0 0,9 0 0 0,10 0 0-3,2 0 0 5,-4-5 0-3,-10 5 0 0,2 0 0-1,-7 0 0 2,-8 0 0 1,-4 0 0-2,-4 0 0 0,2 0 0 1,2 0 0 1,0 13 0-1,-14-1 0-4,-6 0 0 5,-4 2 0-1,-5-2 0 0,3-2 0-2,6 1 0 2,-1-1 0 0,10-7 0 0,-4 1 0-2,-4-4 0 3,4 0 0-2,-4 0 0 0,-3 0 0-1,3 0 0 2,-2-4 0 0,-11-4 0 1,-1-4 0-3,-11 3 0 2,-4 0 0 1,-3 1 0-2,-7 5 0 0,4 1 0 0,-2 2 0 1,2 0 0 0,4 0 0 3,-5-4 0-5,-1-1 0-1,0 1 0 3,-8-4 0-3,-3 1 0 6,-3 2 0-5,-9-1 0 1,-2 4 0-1,-9-3 0 6,-10 4 0-5,-4 1 0-1,-9 0 0 1,-2 0 0-1,-10 0 0 2,-4 0 0 0,-1 0 0-2,-5 0 0 2,3 0 0 0,-3 0 0 1,0 0 0-4,0 0 0 3,0 0 0 0,0 0 0 0,0 0 0-2,-18 0 0 2,-36 0 0 1,-27-26-98 0,36 8-288-4,8-4-378 4</inkml:trace>
    </iact:actionData>
  </iact:action>
  <iact:action type="add" startTime="5158">
    <iact:property name="dataType"/>
    <iact:actionData xml:id="d1">
      <inkml:trace xmlns:inkml="http://www.w3.org/2003/InkML" xml:id="stk1" contextRef="#ctx0" brushRef="#br0">7943 9623 727 0,'0'0'331'1,"0"0"-168"6,0 0 83 1,0 0-80 1,0 0-57-3,-96 162-24 2,14-49-12 0,-5 6-26-1,8-6-20-1,7-9-8 2,17-17-5 1,16-26-6-1,18-23-6-2,9-22 0 2,12-16 0-1,0 0-1 2,58-33-2-3,43-52-4 2,29-32 4 2,1-18-1-3,-8 13 1-2,-27 23 1 4,-38 45 1-1,-31 32 3 4,-26 22 4 0,-1 10 14-12,-22 69-22 6,-27 31 0 3,-13 21 0-5,7-11 0 5,12-15 0-1,14-24 0 0,14-28 0-3,12-24 0 4,3-21 0-2,0-8 0 1,21-6 0-1,45-47 0 2,21-18 0-2,-8-4 0 1,-13 14 0-3,-24 24 0 3,-26 19 0 0,-11 18 0 2,-5 0 0-5,0 31 0 2,-29 49 0 2,-16 22 0-1,-7 10 0-3,3-7 0 4,8-21 0 0,7-18 0-3,10-20 0 2,16-23 0-2,-1-14 0 2,9-3 0 0,0-6 0-2,0 8 0 2,0 15 0 1,14 13-67 0,-1 6-169-3,-13-24-146 9</inkml:trace>
    </iact:actionData>
  </iact:action>
  <iact:action type="add" startTime="6194">
    <iact:property name="dataType"/>
    <iact:actionData xml:id="d2">
      <inkml:trace xmlns:inkml="http://www.w3.org/2003/InkML" xml:id="stk2" contextRef="#ctx0" brushRef="#br0">17516 9637 566 0,'0'0'421'2,"0"0"-271"6,0 0 68-4,0 0-83 5,0 0-64-1,0 0 35 0,-224 211-21-3,134-111-22 4,3 1-2-1,11-7-18 0,10-10-16-3,21-21-5 3,19-19-6 1,15-25-5-1,11-16-5-2,0-3-5 1,66-43-1 1,37-51-1 1,29-30 1-1,5-9 0-1,-19 9-2 1,-28 29 0 0,-31 42 2-3,-31 26 9 3,-15 24 12 1,-13 3-1-1,0 61-20-2,-47 45 0 2,-19 44 0-1,-11 6 0 1,4-8 0-2,4-21 0 2,14-25 0 1,21-33 0-1,14-31 0-3,13-23 0 3,7-15 0 0,7 0 0 0,58-23 0 1,24-41 0-2,19-20 0-1,-18 8 0 2,-31 22 0-1,-26 24 0 1,-25 30 0-1,-8 10 0 1,-11 64 0-1,-36 40 0 0,-19 27 0 4,9 8 0-5,-1-16 0 1,20-20 0 1,8-32 0-1,15-33 0 3,11-23 0-2,4-22 0 0,4-3 0-3,46-28 0 2,14-41 0-2,8-22 0 4,-6-18-50-2,-8-9-140 1,-43 68-102-1,-2 8-211 0</inkml:trace>
    </iact:actionData>
  </iact:action>
  <iact:action type="add" startTime="7247">
    <iact:property name="dataType"/>
    <iact:actionData xml:id="d3">
      <inkml:trace xmlns:inkml="http://www.w3.org/2003/InkML" xml:id="stk3" contextRef="#ctx0" brushRef="#br0">26877 9494 424 0,'0'0'357'5,"0"0"-86"2,0 0-33 1,0 0-46 0,0 0-42 0,0 0-88-2,-151 233 43 2,46-97-32 0,-11 9-7 0,2 3-19-2,12-8-4 2,14-25-24-1,19-22-19 2,23-31 0-3,16-27 0 2,23-22 0-1,7-13 0 1,4 0 0-1,66-55 0 0,26-35 0 2,31-28 0-2,8-19 0 1,-7 7 0-1,-24 23 0 3,-36 31 0-5,-33 41 0 2,-28 32 0 1,-7 3 0 1,-4 66 0-1,-44 33 0 0,-10 23 0-1,-1 0 0 0,13-12 0 0,9-23 0 0,13-26 0 1,13-25 0 0,8-23 0 1,3-9 0-4,0-4 0 2,51 0 0 2,28-12 0-2,13-39 0-1,-1-15 0 3,-1-6 0-2,-20 8 0 2,-19 24 0-3,-30 17 0 1,-21 23 0 2,0 23 0-2,-45 69 0-1,-30 48 0 3,-19 25 0-2,7-2 0 2,11-22 0-4,11-30 0 3,24-30 0 1,14-31 0 0,18-28 0-4,9-12 0 3,0-10 0-1,22 0 0 2,26-52 0-3,10-30-96 2,-8-23-164-1,-37 54-89 2,-8-1-556-3</inkml:trace>
    </iact:actionData>
  </iact:action>
  <iact:action type="add" startTime="9280">
    <iact:property name="dataType"/>
    <iact:actionData xml:id="d4">
      <inkml:trace xmlns:inkml="http://www.w3.org/2003/InkML" xml:id="stk4" contextRef="#ctx0" brushRef="#br0">30181 17194 731 0,'0'0'299'4,"0"0"-94"5,0 0 2-2,0 0-73-1,202-5-16 2,-109 5-21 1,31 0-18-1,37-8-29-3,34-7-10 4,40-11-5-1,26-9 0 0,7-3-18-2,-6-3-17 4,-25 10 0-3,-26 7 0 2,-34 10 0-5,-37 9 0 5,-45 3 0-1,-37-5 0-1,-34 7 0 0,-23 0 0 1,-1 0 0-1,-62 34 0 1,-83 36 0-1,-75 14 0 1,-70-8 0 0,-62-15 0 5,-23-23 0-8,8-25 0 0,44-8 0 2,60-5 0 1,63 0 0-3,57 0 0 4,57 0 0 1,44 0 0-2,42 0 0-4,21 0 0 3,83 0 0 2,55 0 0-1,62 0 0-3,28 0 0 3,20 0 0 0,-7 0 0 0,-43 0 0 1,-45 0 0-1,-59 0 0-2,-46 0 0 1,-42 13 0-1,-23 7 0 2,-4 6 0 0,-55 12 0 1,-62 7 0-1,-59-6 0 1,-55-24 0-4,-29-9 0 2,1-6 0 2,38 0 0-3,49 0 0 2,60 0 0 0,45 0 0-3,38 0 0 4,29 0 0-2,14-6 0 1,83-1 0-2,58 6 0 5,56-3 0-1,14 4 0-4,-16 0 0-1,-43 0 0 1,-61 0 0 2,-57 9-85 0,-41-6-144-2,-7-3-98 2,-43 0-271 1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19T04:39:02.9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936">
    <iact:property name="dataType"/>
    <iact:actionData xml:id="d0">
      <inkml:trace xmlns:inkml="http://www.w3.org/2003/InkML" xml:id="stk0" contextRef="#ctx0" brushRef="#br0">6041 7288 196 0,'0'0'243'5,"0"0"-130"1,0 0 50 1,0 0-33 1,0 0-31 0,0 0 13-1,0 0-10 0,0-33-14 2,0 33 2-2,0 15-7-1,0 37-38 2,0 31-27 0,0 19 14 0,0 21 5 0,0 13-8-2,0 15-9 5,0 10-5-3,0 0 2-3,-14-1-4 5,2-12 6-4,3-9-14 2,-6-12-1-2,0-17-3 2,2-14 1 0,-5-17-2 0,1-27 0-1,7-19-1 0,-1-15-2 2,8-10 1-2,-1-8-11-2,-7 0-17 3,-2-26-28-1,-2-19 54 1,-4-12-11-1,-2-8 8 1,0-3-3 4,-3 0 5-7,3 7 0 1,-3 15 3 1,8 15 1 1,5 13 2 0,7 11-2-3,4 7 1 4,-3 0 0 0,-2 0 12-3,5 16 14 2,0 24 1-1,0 18-9 4,0 4 18-5,5 9-12 1,13-1 11 0,4-4 5 7,3-8-4-9,2-15-4 3,-3-13 5-5,5-19-3 5,4-11-2 0,10 0 7-3,8-8-32 3,12-35 3 0,-2-16-8 1,2-10 1-4,3 0-2 4,-8-2-1-1,0 13 0 0,-2 12-2-2,-7 15-16 1,-1 13-71 3,4 12-86-3,-41 6-69-2,2 0-143 3</inkml:trace>
    </iact:actionData>
  </iact:action>
  <iact:action type="add" startTime="6978">
    <iact:property name="dataType"/>
    <iact:actionData xml:id="d1">
      <inkml:trace xmlns:inkml="http://www.w3.org/2003/InkML" xml:id="stk1" contextRef="#ctx0" brushRef="#br0">11815 7166 603 0,'0'0'191'6,"0"0"-28"0,0 0-17 0,0 0-23 2,0 0-45 0,0 0-36 0,14 171 22-1,-1-67-3 0,-1 15-22 1,1 16-5 0,-4 9-6 0,2 18-3-2,-7 10-7 3,1-2-2-2,-5-5-4-1,0-15 3 5,0-20-6-5,-8-15-6 4,-10-16-3-5,2-18 2 4,-4-26-6-2,4-17 7 2,7-21-6-4,-1-14-1 2,-1-3-5 1,-1-20-16 1,-9-39 13-3,-9-13 9 2,-7-7-6 1,3 3 0-1,-2 5-10 4,4 12-1-9,5 16 0 2,11 20 12 4,8 12 7-1,4 8 1-1,1 3 4-1,3 0 8 3,0 27 38-4,0 21-32 2,15 19-7 2,9 1 8-1,-2-2-1-2,4-6 0 2,-2-8 14 1,4-11 1-1,3-15-4-1,-2-9 3 0,4-13-5 2,4-4-4-3,5 0-1 3,-2-40-6-4,10-15-12 4,1-16 3-2,1-1-3 0,3 2-4 0,-2 10 0 2,-9 14 0 0,0 16-11-5,-11 12-71 4,-9 18-65 0,-24 0-135 0,4 0-282-2</inkml:trace>
    </iact:actionData>
  </iact:action>
  <iact:action type="add" startTime="8358">
    <iact:property name="dataType"/>
    <iact:actionData xml:id="d2">
      <inkml:trace xmlns:inkml="http://www.w3.org/2003/InkML" xml:id="stk2" contextRef="#ctx0" brushRef="#br0">15340 4895 36 0,'0'0'45'6,"0"0"21"0,0 0 20 1,0 0-3 0,0 0 27 1,0 0 14 0,0 0 43-2,29-61 8 3,-29 55-59-2,0 1-28 1,0 1-11-2,0 0-11 3,0-3-22-2,-21 1 21 3,-21 1-31-6,-20 1-5 4,0 4 22 0,-21 0-21 0,0 0-2 0,-7 0-7 0,-16 22 4 0,-8 18 5 7,-1 18 4-13,1 13-5 7,8 13-3-2,6 13-1-2,10 10-5 0,3 7-3 3,11 8-1 0,6 8-2 3,11 11-4-4,16 9 10 0,16 7 0-2,26 4-1 5,1 4-1-6,51 9-6 4,49 2 5 1,39-1-6 0,34-27-1-3,23-32-6 1,21-38 8 1,12-43-8 0,9-35-4-1,1-59-4 0,-7-61 2 6,-15-35 1-9,-38-21 2 5,-38-14-1-5,-53-20 0 4,-45-31 0-1,-43-6-1-1,-27-2-1 4,-62 28-2-3,-26 44-4 3,-17 42-17-7,-13 51-77 5,-5 42-17 0,5 42-44 0,96 17-83-2,14 39-137 3</inkml:trace>
    </iact:actionData>
  </iact:action>
  <iact:action type="add" startTime="9231">
    <iact:property name="dataType"/>
    <iact:actionData xml:id="d3">
      <inkml:trace xmlns:inkml="http://www.w3.org/2003/InkML" xml:id="stk3" contextRef="#ctx0" brushRef="#br0">15062 7372 469 0,'0'0'137'1,"0"0"84"7,0 0-55-2,0 0-33 2,0 0-68 1,0 0 21-2,9 235-1 0,-9-121 0 0,0 11-25 1,0 12-8 0,0 11-15-2,0 10 1 2,0 1-12 0,3-5-4 0,3-9-5-2,1-6-2 5,-2-15-3-5,-2-17-4 4,-3-19 2-5,0-18-7 4,0-19 2-2,0-13-5 9,0-20 0-14,0-10-1 6,0-8 0-1,0 0-7-3,-3-39-14 3,-37-27 14 0,-4-14-9 0,-10-8 12 3,5 7-4-5,-2 11 5 3,9 15-6 0,8 19 3 1,13 16 2-4,7 11 3 4,7 9 2-2,7 0 2 2,0 0 10-4,0 31 19 3,7 31-7 1,28 22-18 7,5 2 17-14,2-2 3 10,3-5 13-9,1-15-16 2,-1-21 1 0,6-23-2 4,1-20-8-2,17-2-8 2,7-54-3-3,11-18 0 2,-8-10-2 1,-17 17-1-2,-20 14-1 0,-24 26-2 1,-18 19-35-1,0 8-140 1,-14 0-107-3,-17 12-69 4</inkml:trace>
    </iact:actionData>
  </iact:action>
  <iact:action type="add" startTime="10008">
    <iact:property name="dataType"/>
    <iact:actionData xml:id="d4">
      <inkml:trace xmlns:inkml="http://www.w3.org/2003/InkML" xml:id="stk4" contextRef="#ctx0" brushRef="#br0">15203 9742 672 0,'0'0'187'8,"0"0"-99"-4,0 0 25 2,-169-24-24 2,44 24-19 0,-17 18-2 0,-3 37-4-2,-6 29 15 2,17 29-16 0,18 27-14 0,18 25-9-2,35 17 10 3,24 6 10-2,36-5-8 2,8-12 8-4,93-14-39 6,61-17 10-4,46-22-22 1,25-22 0-1,6-40-9 0,-1-45 1 1,-18-11-4 0,-17-82 2-1,-32-33-1 0,-39-35 1 3,-50-31 1 3,-51-33-2-11,-28-13-1 8,-55-4-13-7,-48 21-63 6,-26 36-53-5,-12 36-36 6,79 128-109-3,9 10-352 3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19T05:33:52.7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528">
    <iact:property name="dataType"/>
    <iact:actionData xml:id="d0">
      <inkml:trace xmlns:inkml="http://www.w3.org/2003/InkML" xml:id="stk0" contextRef="#ctx0" brushRef="#br0">7081 7212 451 0,'0'0'206'3,"0"0"-39"3,0 0-4 3,0 0-35-1,0 0-8-2,0 0 3 2,0 0-21 0,86-11-26-2,-49 9 9 2,12-5-19 0,14 1-17 0,17-1-4 0,9-6-6-2,20 4-8 2,17 6-12 0,6 3 11-2,13 0 4 4,9 0-8 1,9 12 0 2,12 3-4-12,12-4 2 7,3-8-16-3,-3-3-1 3,-5 0-7-1,-16 0 0-2,-25-9 0 3,-20-8 0 1,-33 2 0-1,-24 4 0-2,-19 5 0 3,-22 0 0-2,-16 6 0 2,-2 0 0-4,-5 0 0 2,0 0 0 2,-35 15 0-3,-44 25 0 2,-48 7 0 0,-30-10 0-1,-26-11 0 2,-23-14 0-3,-18-12 0 2,-5 0 0 2,5 0 0-6,10-5 0 4,13-7 0 0,28 4 0 0,16-2 0 2,21 5 0-5,16 0 0 4,20-3 0-3,7 6 0 4,15 2 0-7,11 0 0 6,18 0 0-1,20 0 0 2,16 0 0-4,10 0 0 0,3 0 0 2,0 0 0-1,0 0 0 0,0 0 0 0,0 0 0 1,0 0 0 0,49 0 0-1,33 0 0 1,42 0 0-1,35-3 0 2,28-10 0-4,24-3 0 5,13 7 0-3,-5 9 0 2,-10 0 0-5,-16 0 0 5,-11 12 0-2,-16 9 0 1,-16-7 0-1,-19-3 0 0,-21-2 0 1,-24-3 0-1,-27-3 0 1,-23 3 0 0,-20-6 0 0,-11 0 0 1,-5 0 0-3,0 2 0 3,0-2 0-3,0 7 0 1,-21 2-93-1,-29 0-125 3,17-1-112-2,0-3-362 2</inkml:trace>
    </iact:actionData>
  </iact:action>
  <iact:action type="add" startTime="6984">
    <iact:property name="dataType"/>
    <iact:actionData xml:id="d1">
      <inkml:trace xmlns:inkml="http://www.w3.org/2003/InkML" xml:id="stk1" contextRef="#ctx0" brushRef="#br0">12792 7179 100 0,'0'0'199'2,"0"0"-40"6,0 0 1 0,0 0-40-2,0 0-6 2,0 0-5 0,0 0 0 0,-30 3-6-2,30-3 6 2,0 0-3 0,0 0 3 0,0 0-30-3,21 0 7 4,19 0-28-1,23 0-14-1,24 0 3 0,26 0-6 0,28 0-8 5,32 0-11-8,28 0-9 4,16 0 12-1,1 0 1 1,5 0-4 0,-15 0-1-1,-18 0-3 1,-14 0-3 0,-17 0-15-1,-7 0 0 0,-7 4 0 0,-7-1 0 2,-17 0 0-1,-15-3 0-2,-22 0 0 2,-15 0 0 2,-21 0 0 4,-20 0 0-12,-14 0 0 4,-11 0 0 1,-3 0 0-1,0 0 0 0,-66 0 0 3,-58 0 0 0,-59 0 0-2,-34 0 0-1,-31 0 0 2,-21 0 0 0,6-10 0-1,-13 9 0-1,16 1 0 3,12 0 0-2,22 1 0-1,27 18 0 2,33-5 0 1,31 1 0-2,31-4 0 0,22-2 0 1,31-6 0-1,25-1 0 3,16-2 0-3,10 0 0 0,0 0 0 0,0 0 0 1,0 0 0-1,25 0 0-1,44 0 0 3,36 0 0-1,40 0 0-1,36 0 0 1,40 10 0-1,14 4 0 1,1 1 0-1,-8-1 0-1,-22 3 0 3,-22-3 0-1,-15 1 0-2,-14-2 0 4,-11-10 0 1,-12-3 0-4,-8 0 0 4,-14 0 0-10,-24 0 0 5,-32-13 0 1,-25 5 0-1,-18 2 0 3,-11 2 0-1,0 2 0-1,0-1 0-1,-73 1 0 3,-47-1 0-1,-56-1 0-1,-41 4 0-1,-29 0 0 3,-3 9-33-2,0 27-111 1,170-19-129 1,27 5-169-2</inkml:trace>
    </iact:actionData>
  </iact:action>
  <iact:action type="add" startTime="10560">
    <iact:property name="dataType"/>
    <iact:actionData xml:id="d2">
      <inkml:trace xmlns:inkml="http://www.w3.org/2003/InkML" xml:id="stk2" contextRef="#ctx0" brushRef="#br0">11639 7044 497 0,'0'0'172'6,"0"0"-73"2,0 0 45-2,0 0-58 2,0 0 8 1,0 0-4-2,0 0 2-1,44-6-37 2,-15 15 15 0,5 14-9 0,11 4-6-2,7 4-11 2,10 7 0 0,8 8-8-1,8 1-4 0,6 2 5 1,2 6-6 0,6 3-5 4,-1 10 5-7,2-1-16 1,-4 4-5 2,1-3 5-1,4-6 1-1,-1-4-5 3,0-6 2-2,-11 1-1 1,-1-4-3-1,-10-9 0 1,-8-2-3 0,-7-2-1 0,-11-4-2 0,-5-3 4-1,-12-6-2 0,-10-3 3 1,-6-7-3-3,-10-6-2 3,-2-4-1 0,0-3-1 0,0 0-1-2,0 0 1 3,0 0-2-1,-14 0-2 0,-40 0 3-2,-25 0 0 2,-24 0 0 2,-5-3 0-1,5-15 1-5,3 2-2 3,9 0 2 1,11 6 1 0,10 0-1-2,9-1-1 2,11 5 1-1,18 1-2 2,20 1 0-4,6 4-1 3,6-2 2 0,0 2 1 0,0 0 1-1,47 0-2 1,30 6 0 1,23 23 0-1,14 2-1-1,4 1 2-1,1 0-1 2,-11 0 1 0,-18-6 7-2,-17-2 18 2,-16-10-2-1,-15 1 7 2,-18-10-26-4,-3-2-5 3,-17 0 0 0,2-3 0 0,-6 0 0-2,0 0 0 4,0 0 0-4,0 0 0 2,0 0 0-2,0 0 0 3,0-11 0-1,0-48 0-1,0-22 0-1,-13-13 0 3,-5 9 0 1,1 10 0 0,7 8 0-7,-1 8 0 5,1 16 0-1,4 13 0 0,1 17 0-1,2 10-6 2,0 3-81 1,2-10-54 0,-11-10-86-4,7 12-86 2,1-9-176 2</inkml:trace>
    </iact:actionData>
  </iact:action>
  <iact:action type="add" startTime="11602">
    <iact:property name="dataType"/>
    <iact:actionData xml:id="d3">
      <inkml:trace xmlns:inkml="http://www.w3.org/2003/InkML" xml:id="stk3" contextRef="#ctx0" brushRef="#br0">13300 6662 587 0,'0'0'221'6,"0"0"-63"3,0 0-64-2,0 0-47-1,0 0 2 2,0 0-7 0,-151 150 3 0,75-109 9-1,-11 2 3 0,-12 1 8 2,8 2-8-2,-9 6-9-1,0 5-17 2,0 2 0 0,-11 2-4 0,-9 0 0-2,5 0 1 5,-3-2-5-5,4-1-7 10,17 2 6-16,3 0-1 6,10 5-4 1,5-5-10 1,-2 2 5-2,6-4-10 3,5-5 3 0,6-5-1-2,7-5-2-1,6-7 1 3,14-10-2-1,5-6 0 0,8-8 0-3,11-4 0 4,4-6-1-3,6-2 0 2,-2 0 0-2,4 0 0 2,-4 0 1 0,2 0-1 0,3 0 0-1,-3 0 0 1,3 0 0 0,0 0 1-1,0 0-2 0,0 0-1 0,0 0-5 1,0-14-2 1,12-32 4-3,21-18 5 1,8-12 0 8,-3-10-1-7,0-4 1-7,-2 8-1 5,-12 16 1 3,-3 17 0-1,-8 20 0-3,-8 15 0 4,-1 10 0-2,-4 4 0 2,0 0 3-3,0 33 22 1,-30 25-14 3,-12 13-8 4,-6 8 3-13,1-1-6 6,-3-3 9 0,13-7 4 1,-1-14 6-3,17-10-5 4,7-11 3-2,5-20 2 2,6-4-4-3,3-9-1 1,0 0-4 1,0 0 22 0,3 0 4-2,41 3-17 2,28-3-19 4,15 0 0-5,13 0 0 3,0 0 0-7,-2 0 0 4,-19 0 0 0,-13 0 0 3,-20 0 0-4,-13 0 0 1,-14 0 0 0,-1 0 0 2,-15 0 0 0,-3 0-61-4,0 0-150 2,0-12-135-1,0 4-67 4</inkml:trace>
    </iact:actionData>
  </iact:action>
  <iact:action type="add" startTime="12963">
    <iact:property name="dataType"/>
    <iact:actionData xml:id="d4">
      <inkml:trace xmlns:inkml="http://www.w3.org/2003/InkML" xml:id="stk4" contextRef="#ctx0" brushRef="#br0">6546 8031 415 0,'0'0'149'2,"0"0"-30"4,0 0 5 1,0 0-29 1,0 0-18-2,0 0 12 3,8-50-11-2,-58 50-3 1,-16 0-7-2,-20 0-4 3,-18 20-18-2,-12 15-6 3,-10 2-22-5,-10 10-4 3,0 6-2-1,3 7 3 1,13 12 7 2,5 11 4-5,15 12 3 4,12 9-3-3,5 3-6 3,18 7 0-2,9 8-6-1,16-2 2 2,14 8 4 1,13 0 0-2,13 2-3 0,0 2 10 2,63-2-1-5,37-1-15 5,41 1 17-2,42-12-28 1,36-17-1-1,34-22 1 0,17-41 1 3,10-35 0-3,-5-3 0-1,-34-59-1 2,-39-25 0 0,-50-20-4-1,-41-29 1 4,-35-32-1-3,-25-24 2-3,-33-25 0 1,-18-10-1 0,-31-14 2 4,-56-12 1-3,-42 10-1 0,-32 27 0-1,-22 57 1 3,-4 60-12-1,18 59-41 0,12 37-25-2,24 0-39 2,103 53-117 0,9-4-154 0</inkml:trace>
    </iact:actionData>
  </iact:action>
  <iact:action type="add" startTime="15923">
    <iact:property name="dataType"/>
    <iact:actionData xml:id="d5">
      <inkml:trace xmlns:inkml="http://www.w3.org/2003/InkML" xml:id="stk5" contextRef="#ctx0" brushRef="#br0">7405 10583 578 0,'0'0'108'1,"0"0"-18"7,0 0 56 0,0 0-50 0,0 0-59-2,0 0 26 2,0 0-9 0,-17 142 0 0,14-98-6-1,-4-3 7 0,4 2-1 1,3 3-13 0,0 0 1-1,0 4-16 1,0-10 3 0,0-8-7 0,0-11-1 0,0-11 11-2,13-3-8 1,13-7-2 2,9 0-18-2,7 0-3-1,8 0-1 2,0 0 2 0,6-15-1 1,-1 4-1-4,-5-5 1 4,5 8 1-1,-3-3 1-1,2 2-1 0,-2-2-1 3,4-2-1-4,-2-2 2 0,4 5-1 1,0-5 0 2,-1 7-1 1,-5-2 2-5,-1 10 3 5,2 0 6-6,-1 0 7 6,2 0-9-6,4 0 1 5,0 22-5-2,5-1 10 2,-10 4-7-2,-1-2-1 0,-7 0-5 1,-3 3 4 0,-6 7 15-1,-8 0-6-1,-6 11-6 4,1 1 1-3,-10 6 5-2,-4-5-13 4,0-5 2-1,-6-15-2 0,-1-9-2 0,-2-8 1 0,0-6-1 2,0-3 0-5,0 0-2 1,0 0 2 0,0 0-3 2,0 0 3 0,0-5-7 2,0-35-3-5,0-19 3 3,0-14 6 0,0 10-6-1,0 8-6 0,0 14 3 3,6 15 10-4,-2 10 1 0,5 15-1 1,0-2 3 1,11 3 0 0,5 0 3-2,11 0 0 2,10 0 2 1,5 0-1-1,4 8-2 0,14 4 4 0,-3 2 1 0,9-2 9-1,3 2-7 1,-7-2-2-3,3-4-2 2,-2 0-1 1,1-4 3 1,2-4-3-4,8 0 0 5,4 0 1-4,4 0 2 3,4 0-8 1,2 0 4-5,1 0 9 1,-3 0-1 1,0 0-7 1,-6 0-1 5,0 0-1-6,-6 0-3-1,-4 3 1 2,-3-3 0-4,-7 0 4 4,-6 0-6-2,-5 0 3 1,-4 0-2 1,-5 0 0 0,-4 0-1 1,-7 0 2-4,-3 0 1 5,6 0-3-3,-8 0 6 2,10 0-6 1,-4 0 6-2,1 0-4-3,7 0 2-1,-7 0-5 5,8 0 0-2,-8 0 0 1,2 0 0-3,-3 0 0 3,-4 0 0 0,2 0 0 1,-3 0 0-3,2 0 0 2,2-3 0 0,-4-5 0 0,-6 2 0-1,-7 0 0-1,3 1 0 2,-7 1 0 1,1 1 0-4,-2-3 0 8,5 4 0-4,0-8 0-3,3 4 0-3,-3 4 0 5,4-3 0-1,-5-3 0 2,1 3 0-1,-3-3 0-1,-5 3 0 1,1-4 0 0,-1 0 0-3,3 2 0 2,-1-4 0 1,0 2 0 2,2-2 0-4,-4 0 0 2,4-1 0 1,-5-3 0-4,12-8 0 2,-6-6 0 0,1-6 0 5,2-8 0-5,-5-10 0-1,1 4 0 0,-5 1 0 1,-6 19 0 2,-3 10 0-3,-3 11 0 1,0 5-10 2,0 3-27-2,0 0-49 2,0 0-85-3,-3 11-85 2,-2 19-232-1</inkml:trace>
    </iact:actionData>
  </iact:action>
  <iact:action type="add" startTime="19113">
    <iact:property name="dataType"/>
    <iact:actionData xml:id="d6">
      <inkml:trace xmlns:inkml="http://www.w3.org/2003/InkML" xml:id="stk6" contextRef="#ctx0" brushRef="#br0">5360 18564 298 0,'0'0'197'7,"0"0"-43"-1,0 0 21 2,0 0-41 0,0 0-17-1,0 0-17 0,0 0-3 1,139-23-8 0,-97 23-7 0,9 0-13-2,15 0-6 2,13 0-7 0,18 0-9 0,17 0-6-2,17 0 1 2,15 0-2 3,5 0-4-6,6 0 0 1,13 0-6 2,1 0-2 0,-5 11-13 1,-2 3-8-4,2 4 6 4,0-4-8-2,5-2 6 1,1-7-4-2,-5-5 1 3,-2 0-3-1,-4 0 2-1,-1 0-2-1,0-18 1 3,-10 0 0-2,-10 3 2 4,-14-3 0-3,-12 3-3-2,-10-2-5 1,-12 9 0 0,-18-3 0-1,-12-4 0 1,-14 10 0 1,-22 5 0 0,-8-7 0-2,-13 7 0 2,-5 0 0 0,0 0 0 0,0 0 0-2,0 0 0 2,-39 0 0 0,-40 0 0 0,-39 9 0 2,-27 9 0-2,-26-13 0-2,-20-5 0 8,-20 0 0-13,-17 0 0 5,-8-5 0 1,-9-28 0 1,-3-5 0 1,2-2 0-2,5-6 0 0,10 8 0 1,14 14 0-3,16 10 0 6,23 8 0-3,24 6 0 0,17 0 0-4,13 0 0 6,23 0 0-3,22 0 0 0,27 0 0-1,19 0 0 1,16 0 0 1,6 6 0 0,8-6 0-2,1 0 0 3,-2 0 0-2,4 0 0 1,0 0 0-2,16 7 0 2,62 6 0 3,43 12 0-4,40 0 0 0,26-4 0 1,26 4 0 1,10 1 0-3,8-8 0-2,1 2 0 5,11-8 0 2,8-4 0-5,10-2 0 0,13-6 0 2,3 0 0-2,-18 0 0 3,-16 0 0-4,-32-18 0 4,-37 10 0 1,-26-5 0-3,-35 6 0 0,-29 4 0 0,-27 0 0-1,-24 3 0 3,-12 0 0-4,-12 0 0 5,-6 0 0-3,-3 0 0 1,0 0 0-1,-30 0 0 2,-64 0 0-2,-68 21 0 4,-49-1 0-8,-37-9 0 4,-39-4 0 1,-27-7 0-1,-35 0 0 3,-4 0 0-1,-1-13 0-4,5-2 0 3,31 5 0-4,17 2 0 5,37 8 0 2,42 0 0-3,29 0 0-5,51 21 0 5,42-3 0 0,42-9 0 3,35-4 0-4,23-5 0-1,15 4 0 2,44-4-230-2,8 0-362-1</inkml:trace>
    </iact:actionData>
  </iact:action>
  <iact:action type="add" startTime="26095">
    <iact:property name="dataType"/>
    <iact:actionData xml:id="d7">
      <inkml:trace xmlns:inkml="http://www.w3.org/2003/InkML" xml:id="stk7" contextRef="#ctx0" brushRef="#br0">24502 6787 315 0,'0'0'154'3,"0"0"-7"4,0 0-20 0,0 0-4 1,0 0 0 0,0 0-13-2,0 0-23 1,0 0 0 2,35 7-27-1,2-1 19 0,12 1-4-1,13 1-14-1,18-3-4 4,22 5-2-5,15-10-16 3,16 0-9 0,15 0-1 3,6-5-9-8,3-13 4 6,2 5-6-1,-7 6 4 0,4 7 4 0,-8 0 0-2,-5 0-5 3,-1 0-9-3,-9 0 3 4,-5 0-8-3,-9 0-1 0,-19 0-4 0,-16 0 2-2,-18 0-4 4,-21 0 5 2,-15 0-3-3,-18 0 5-2,-12 0 4 0,0 0-3 0,0 0 0 2,-33 0-3-1,-63 0-4 1,-52 0 2-1,-43 0-3 1,-29 2 2 0,-17 3-1-1,1 1 9 2,7 1-5-2,15-4 0 3,11-3-3-4,6 0 6 1,17 0-5 1,10 0-3-4,20 0 0 5,26 0 0-2,30 0 0 3,22 0 0-6,27 2-4 7,17 4 4-6,17 1 1 3,4-5-1-1,7 1 3 0,0 3-3 2,0 4 0-1,58 12 0 0,47 4 0-3,56 5 0 7,41-2 0-7,36-5 0 1,27-4 0 1,8-5 0 2,-8-4 0 2,-8-4 0-4,-16-6 0 3,-30-1 0-8,-25 0 0 6,-37 0 0-2,-28-11 0 2,-31-10 0-1,-23 1 0 4,-29 0 0-3,-14-10 0-2,-24-6-104-1,0-12-92 4,-47 32-64-3,-4 11-191 1</inkml:trace>
    </iact:actionData>
  </iact:action>
  <iact:action type="add" startTime="27454">
    <iact:property name="dataType"/>
    <iact:actionData xml:id="d8">
      <inkml:trace xmlns:inkml="http://www.w3.org/2003/InkML" xml:id="stk8" contextRef="#ctx0" brushRef="#br0">30313 6858 169 0,'0'0'290'4,"0"0"-49"4,0 0-22 0,0 0-71 0,0 0-36-1,0 0-14 0,62 5 6 2,-23-5-13-2,12 0-22-1,15 0-7 2,24 0-3 0,20 0-13 0,25 0-10-2,20 0-12 2,12 0 5 0,16 10-12 4,6-2 1-10,1 2 3 6,-14-2-3 1,-7 4 7 1,-15-3-9-1,-13 0 2 0,3-4-8-5,-13-5 0 2,-13 0-10 1,-6 0 0 0,-32 0 0 2,-14 0 2-3,-22 0-2 1,-18 0 3 5,-13 0 3-3,-10-4-1-4,-3 4-2-1,0-1-3 4,-12 1-1-1,-50-7 0 2,-43 1 1-3,-43-5 3 2,-35 2 1 0,-32 7-4-1,-33-1 0 0,-8 3-1 3,2 0 1-1,-2 0 0-4,23-3 1 2,20-4 5-1,37 7 0 4,28 0 2-4,27 0-8 0,20 0 2 3,22 15-2 2,21-6 2-3,26-3-4 3,16-1 2-8,14-5-1 1,2 0 1 5,0 6-5-4,35 2-1 3,47 14 2 0,33 4 3 1,36-4-2-3,39 4 3 2,38-1-3 0,15-9 2-1,3 2 1 1,-19-5 0-1,-31 4 4 2,-30-1 8-3,-30 1-5 2,-19-1 3 2,-14-11-3-4,-16-5-3 1,-13 0-4 1,-17 0-1-2,-10-12-4 2,-22-5-10-1,-18 5 2 0,-7-1-19 0,0-5-36 1,-41-2-21 1,-39 2 6-3,-26 1-76 2,52 17-62 0,11 0-145 2</inkml:trace>
    </iact:actionData>
  </iact:action>
  <iact:action type="add" startTime="31460">
    <iact:property name="dataType"/>
    <iact:actionData xml:id="d9">
      <inkml:trace xmlns:inkml="http://www.w3.org/2003/InkML" xml:id="stk9" contextRef="#ctx0" brushRef="#br0">23038 18816 468 0,'0'0'158'6,"0"0"13"0,0 0-25 2,0 0-29 0,0 0-15 0,0 0 1-2,0 0-18 2,148-26-2 0,-111 26-9 0,-4-5-9-2,12 5-1 2,9 0-2 0,6 0-18 1,12-7-16-4,7-5-2 2,17 4-5 2,5-3 1 1,9-9 0-5,6 5 3 4,-1 2 0-1,-7 8 6-1,-3-1-3-1,-7 6-1 2,-2 0-6-1,0 0-7 2,3 0 1-2,5 0-15-1,-1 0 0 3,1 0 0-1,-7-6 0-2,2 1 0 3,-8 5 0-2,8 0 0 2,-5 0 0-5,6 0 0 5,3 0 0-1,-6-3 0 2,2-8 0-4,-12 4 0 1,-5 2 0 0,-1 2 0 0,-8-2 0 1,-3 5 0-1,-7-7 0 0,-1 7 0-1,-6 0 0 4,0 0 0-1,-8 0 0-3,-7 0 0 1,-3 0 0 0,-13 0 0 2,-8 7 0-2,-4-2 0 1,-10-5 0-3,-1 0 0 3,1 0 0 0,-3 0 0 0,0 0 0-2,0 0 0 3,0 0 0-2,-3 0 0 2,-47 8 0-2,-32 10 0 0,-20-4 0 3,-13-3 0 0,-10 2 0-7,-10-5 0 4,-13 4 0 2,-8-9 0-3,-2-3 0 6,1 0 0-9,0 0 0 6,-9 0 0-5,0-15 0 4,-8 7 0 1,2 2 0-2,12 6 0-1,6 0 0 2,9 0 0 0,8 0 0 3,5 0 0-3,17 3 0 2,9 8 0-7,8 7 0 6,13-4 0-4,18-1 0 2,13 0 0 0,12-6 0 2,15-2 0-1,12-5 0-3,12 0 0 4,3 0 0-2,0 0 0 1,0 0 0-2,0 0 0 2,33 0 0 1,34 0 0-1,16-12 0-3,20 0 0 4,21 4 0-1,17 2 0-1,20 6 0 1,14 0 0-1,2 0 0 1,-1 0 0 0,-4 0 0 4,-12 0 0-6,-9 13 0-1,-9-12 0 1,0 11 0 1,14-12 0 1,8 0 0 0,13 0 0 3,8 0 0-4,-10 0 0 2,-13-5 0-5,-17 5 0 3,-14 0 0-2,-17 0 0 4,-12 0 0-1,-15 0 0 2,-16 0 0-1,4 0 0-4,3 0 0 0,-5-3 0 3,-4-1 0-1,-12 3 0 0,-11 1 0 1,-14 0 0 3,-10 0 0-5,-5 0 0 0,-7 0 0 2,-7 0 0 1,-3 0 0-5,0 0 0 5,0 0 0-2,-48 0 0 1,-39 0 0-1,-34 0 0 2,-16 13 0-3,-19-1 0 3,-34-8 0-1,-25-2 0-3,-23-2 0 8,-10 0 0-7,2 0 0-3,12-23 0 6,3-3 0-1,-1-1 0 0,14 6 0-2,1 4 0 3,17 9 0-3,22 8 0 6,24 0 0-4,25 0 0-4,33 0 0 4,31 0 0-3,32 0 0 3,16 0 0-1,13 0 0 1,-4 0-38 0,-8 0-194-2,16 8-168 3,0 16-858-2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19T05:33:52.7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528">
    <iact:property name="dataType"/>
    <iact:actionData xml:id="d0">
      <inkml:trace xmlns:inkml="http://www.w3.org/2003/InkML" xml:id="stk0" contextRef="#ctx0" brushRef="#br0">7081 7212 451 0,'0'0'206'3,"0"0"-39"3,0 0-4 3,0 0-35-1,0 0-8-2,0 0 3 2,0 0-21 0,86-11-26-2,-49 9 9 2,12-5-19 0,14 1-17 0,17-1-4 0,9-6-6-2,20 4-8 2,17 6-12 0,6 3 11-2,13 0 4 4,9 0-8 1,9 12 0 2,12 3-4-12,12-4 2 7,3-8-16-3,-3-3-1 3,-5 0-7-1,-16 0 0-2,-25-9 0 3,-20-8 0 1,-33 2 0-1,-24 4 0-2,-19 5 0 3,-22 0 0-2,-16 6 0 2,-2 0 0-4,-5 0 0 2,0 0 0 2,-35 15 0-3,-44 25 0 2,-48 7 0 0,-30-10 0-1,-26-11 0 2,-23-14 0-3,-18-12 0 2,-5 0 0 2,5 0 0-6,10-5 0 4,13-7 0 0,28 4 0 0,16-2 0 2,21 5 0-5,16 0 0 4,20-3 0-3,7 6 0 4,15 2 0-7,11 0 0 6,18 0 0-1,20 0 0 2,16 0 0-4,10 0 0 0,3 0 0 2,0 0 0-1,0 0 0 0,0 0 0 0,0 0 0 1,0 0 0 0,49 0 0-1,33 0 0 1,42 0 0-1,35-3 0 2,28-10 0-4,24-3 0 5,13 7 0-3,-5 9 0 2,-10 0 0-5,-16 0 0 5,-11 12 0-2,-16 9 0 1,-16-7 0-1,-19-3 0 0,-21-2 0 1,-24-3 0-1,-27-3 0 1,-23 3 0 0,-20-6 0 0,-11 0 0 1,-5 0 0-3,0 2 0 3,0-2 0-3,0 7 0 1,-21 2-93-1,-29 0-125 3,17-1-112-2,0-3-362 2</inkml:trace>
    </iact:actionData>
  </iact:action>
  <iact:action type="add" startTime="6984">
    <iact:property name="dataType"/>
    <iact:actionData xml:id="d1">
      <inkml:trace xmlns:inkml="http://www.w3.org/2003/InkML" xml:id="stk1" contextRef="#ctx0" brushRef="#br0">12792 7179 100 0,'0'0'199'2,"0"0"-40"6,0 0 1 0,0 0-40-2,0 0-6 2,0 0-5 0,0 0 0 0,-30 3-6-2,30-3 6 2,0 0-3 0,0 0 3 0,0 0-30-3,21 0 7 4,19 0-28-1,23 0-14-1,24 0 3 0,26 0-6 0,28 0-8 5,32 0-11-8,28 0-9 4,16 0 12-1,1 0 1 1,5 0-4 0,-15 0-1-1,-18 0-3 1,-14 0-3 0,-17 0-15-1,-7 0 0 0,-7 4 0 0,-7-1 0 2,-17 0 0-1,-15-3 0-2,-22 0 0 2,-15 0 0 2,-21 0 0 4,-20 0 0-12,-14 0 0 4,-11 0 0 1,-3 0 0-1,0 0 0 0,-66 0 0 3,-58 0 0 0,-59 0 0-2,-34 0 0-1,-31 0 0 2,-21 0 0 0,6-10 0-1,-13 9 0-1,16 1 0 3,12 0 0-2,22 1 0-1,27 18 0 2,33-5 0 1,31 1 0-2,31-4 0 0,22-2 0 1,31-6 0-1,25-1 0 3,16-2 0-3,10 0 0 0,0 0 0 0,0 0 0 1,0 0 0-1,25 0 0-1,44 0 0 3,36 0 0-1,40 0 0-1,36 0 0 1,40 10 0-1,14 4 0 1,1 1 0-1,-8-1 0-1,-22 3 0 3,-22-3 0-1,-15 1 0-2,-14-2 0 4,-11-10 0 1,-12-3 0-4,-8 0 0 4,-14 0 0-10,-24 0 0 5,-32-13 0 1,-25 5 0-1,-18 2 0 3,-11 2 0-1,0 2 0-1,0-1 0-1,-73 1 0 3,-47-1 0-1,-56-1 0-1,-41 4 0-1,-29 0 0 3,-3 9-33-2,0 27-111 1,170-19-129 1,27 5-169-2</inkml:trace>
    </iact:actionData>
  </iact:action>
  <iact:action type="add" startTime="10560">
    <iact:property name="dataType"/>
    <iact:actionData xml:id="d2">
      <inkml:trace xmlns:inkml="http://www.w3.org/2003/InkML" xml:id="stk2" contextRef="#ctx0" brushRef="#br0">11639 7044 497 0,'0'0'172'6,"0"0"-73"2,0 0 45-2,0 0-58 2,0 0 8 1,0 0-4-2,0 0 2-1,44-6-37 2,-15 15 15 0,5 14-9 0,11 4-6-2,7 4-11 2,10 7 0 0,8 8-8-1,8 1-4 0,6 2 5 1,2 6-6 0,6 3-5 4,-1 10 5-7,2-1-16 1,-4 4-5 2,1-3 5-1,4-6 1-1,-1-4-5 3,0-6 2-2,-11 1-1 1,-1-4-3-1,-10-9 0 1,-8-2-3 0,-7-2-1 0,-11-4-2 0,-5-3 4-1,-12-6-2 0,-10-3 3 1,-6-7-3-3,-10-6-2 3,-2-4-1 0,0-3-1 0,0 0-1-2,0 0 1 3,0 0-2-1,-14 0-2 0,-40 0 3-2,-25 0 0 2,-24 0 0 2,-5-3 0-1,5-15 1-5,3 2-2 3,9 0 2 1,11 6 1 0,10 0-1-2,9-1-1 2,11 5 1-1,18 1-2 2,20 1 0-4,6 4-1 3,6-2 2 0,0 2 1 0,0 0 1-1,47 0-2 1,30 6 0 1,23 23 0-1,14 2-1-1,4 1 2-1,1 0-1 2,-11 0 1 0,-18-6 7-2,-17-2 18 2,-16-10-2-1,-15 1 7 2,-18-10-26-4,-3-2-5 3,-17 0 0 0,2-3 0 0,-6 0 0-2,0 0 0 4,0 0 0-4,0 0 0 2,0 0 0-2,0 0 0 3,0-11 0-1,0-48 0-1,0-22 0-1,-13-13 0 3,-5 9 0 1,1 10 0 0,7 8 0-7,-1 8 0 5,1 16 0-1,4 13 0 0,1 17 0-1,2 10-6 2,0 3-81 1,2-10-54 0,-11-10-86-4,7 12-86 2,1-9-176 2</inkml:trace>
    </iact:actionData>
  </iact:action>
  <iact:action type="add" startTime="11602">
    <iact:property name="dataType"/>
    <iact:actionData xml:id="d3">
      <inkml:trace xmlns:inkml="http://www.w3.org/2003/InkML" xml:id="stk3" contextRef="#ctx0" brushRef="#br0">13300 6662 587 0,'0'0'221'6,"0"0"-63"3,0 0-64-2,0 0-47-1,0 0 2 2,0 0-7 0,-151 150 3 0,75-109 9-1,-11 2 3 0,-12 1 8 2,8 2-8-2,-9 6-9-1,0 5-17 2,0 2 0 0,-11 2-4 0,-9 0 0-2,5 0 1 5,-3-2-5-5,4-1-7 10,17 2 6-16,3 0-1 6,10 5-4 1,5-5-10 1,-2 2 5-2,6-4-10 3,5-5 3 0,6-5-1-2,7-5-2-1,6-7 1 3,14-10-2-1,5-6 0 0,8-8 0-3,11-4 0 4,4-6-1-3,6-2 0 2,-2 0 0-2,4 0 0 2,-4 0 1 0,2 0-1 0,3 0 0-1,-3 0 0 1,3 0 0 0,0 0 1-1,0 0-2 0,0 0-1 0,0 0-5 1,0-14-2 1,12-32 4-3,21-18 5 1,8-12 0 8,-3-10-1-7,0-4 1-7,-2 8-1 5,-12 16 1 3,-3 17 0-1,-8 20 0-3,-8 15 0 4,-1 10 0-2,-4 4 0 2,0 0 3-3,0 33 22 1,-30 25-14 3,-12 13-8 4,-6 8 3-13,1-1-6 6,-3-3 9 0,13-7 4 1,-1-14 6-3,17-10-5 4,7-11 3-2,5-20 2 2,6-4-4-3,3-9-1 1,0 0-4 1,0 0 22 0,3 0 4-2,41 3-17 2,28-3-19 4,15 0 0-5,13 0 0 3,0 0 0-7,-2 0 0 4,-19 0 0 0,-13 0 0 3,-20 0 0-4,-13 0 0 1,-14 0 0 0,-1 0 0 2,-15 0 0 0,-3 0-61-4,0 0-150 2,0-12-135-1,0 4-67 4</inkml:trace>
    </iact:actionData>
  </iact:action>
  <iact:action type="add" startTime="12963">
    <iact:property name="dataType"/>
    <iact:actionData xml:id="d4">
      <inkml:trace xmlns:inkml="http://www.w3.org/2003/InkML" xml:id="stk4" contextRef="#ctx0" brushRef="#br0">6546 8031 415 0,'0'0'149'2,"0"0"-30"4,0 0 5 1,0 0-29 1,0 0-18-2,0 0 12 3,8-50-11-2,-58 50-3 1,-16 0-7-2,-20 0-4 3,-18 20-18-2,-12 15-6 3,-10 2-22-5,-10 10-4 3,0 6-2-1,3 7 3 1,13 12 7 2,5 11 4-5,15 12 3 4,12 9-3-3,5 3-6 3,18 7 0-2,9 8-6-1,16-2 2 2,14 8 4 1,13 0 0-2,13 2-3 0,0 2 10 2,63-2-1-5,37-1-15 5,41 1 17-2,42-12-28 1,36-17-1-1,34-22 1 0,17-41 1 3,10-35 0-3,-5-3 0-1,-34-59-1 2,-39-25 0 0,-50-20-4-1,-41-29 1 4,-35-32-1-3,-25-24 2-3,-33-25 0 1,-18-10-1 0,-31-14 2 4,-56-12 1-3,-42 10-1 0,-32 27 0-1,-22 57 1 3,-4 60-12-1,18 59-41 0,12 37-25-2,24 0-39 2,103 53-117 0,9-4-154 0</inkml:trace>
    </iact:actionData>
  </iact:action>
  <iact:action type="add" startTime="15923">
    <iact:property name="dataType"/>
    <iact:actionData xml:id="d5">
      <inkml:trace xmlns:inkml="http://www.w3.org/2003/InkML" xml:id="stk5" contextRef="#ctx0" brushRef="#br0">7405 10583 578 0,'0'0'108'1,"0"0"-18"7,0 0 56 0,0 0-50 0,0 0-59-2,0 0 26 2,0 0-9 0,-17 142 0 0,14-98-6-1,-4-3 7 0,4 2-1 1,3 3-13 0,0 0 1-1,0 4-16 1,0-10 3 0,0-8-7 0,0-11-1 0,0-11 11-2,13-3-8 1,13-7-2 2,9 0-18-2,7 0-3-1,8 0-1 2,0 0 2 0,6-15-1 1,-1 4-1-4,-5-5 1 4,5 8 1-1,-3-3 1-1,2 2-1 0,-2-2-1 3,4-2-1-4,-2-2 2 0,4 5-1 1,0-5 0 2,-1 7-1 1,-5-2 2-5,-1 10 3 5,2 0 6-6,-1 0 7 6,2 0-9-6,4 0 1 5,0 22-5-2,5-1 10 2,-10 4-7-2,-1-2-1 0,-7 0-5 1,-3 3 4 0,-6 7 15-1,-8 0-6-1,-6 11-6 4,1 1 1-3,-10 6 5-2,-4-5-13 4,0-5 2-1,-6-15-2 0,-1-9-2 0,-2-8 1 0,0-6-1 2,0-3 0-5,0 0-2 1,0 0 2 0,0 0-3 2,0 0 3 0,0-5-7 2,0-35-3-5,0-19 3 3,0-14 6 0,0 10-6-1,0 8-6 0,0 14 3 3,6 15 10-4,-2 10 1 0,5 15-1 1,0-2 3 1,11 3 0 0,5 0 3-2,11 0 0 2,10 0 2 1,5 0-1-1,4 8-2 0,14 4 4 0,-3 2 1 0,9-2 9-1,3 2-7 1,-7-2-2-3,3-4-2 2,-2 0-1 1,1-4 3 1,2-4-3-4,8 0 0 5,4 0 1-4,4 0 2 3,4 0-8 1,2 0 4-5,1 0 9 1,-3 0-1 1,0 0-7 1,-6 0-1 5,0 0-1-6,-6 0-3-1,-4 3 1 2,-3-3 0-4,-7 0 4 4,-6 0-6-2,-5 0 3 1,-4 0-2 1,-5 0 0 0,-4 0-1 1,-7 0 2-4,-3 0 1 5,6 0-3-3,-8 0 6 2,10 0-6 1,-4 0 6-2,1 0-4-3,7 0 2-1,-7 0-5 5,8 0 0-2,-8 0 0 1,2 0 0-3,-3 0 0 3,-4 0 0 0,2 0 0 1,-3 0 0-3,2 0 0 2,2-3 0 0,-4-5 0 0,-6 2 0-1,-7 0 0-1,3 1 0 2,-7 1 0 1,1 1 0-4,-2-3 0 8,5 4 0-4,0-8 0-3,3 4 0-3,-3 4 0 5,4-3 0-1,-5-3 0 2,1 3 0-1,-3-3 0-1,-5 3 0 1,1-4 0 0,-1 0 0-3,3 2 0 2,-1-4 0 1,0 2 0 2,2-2 0-4,-4 0 0 2,4-1 0 1,-5-3 0-4,12-8 0 2,-6-6 0 0,1-6 0 5,2-8 0-5,-5-10 0-1,1 4 0 0,-5 1 0 1,-6 19 0 2,-3 10 0-3,-3 11 0 1,0 5-10 2,0 3-27-2,0 0-49 2,0 0-85-3,-3 11-85 2,-2 19-232-1</inkml:trace>
    </iact:actionData>
  </iact:action>
  <iact:action type="add" startTime="19113">
    <iact:property name="dataType"/>
    <iact:actionData xml:id="d6">
      <inkml:trace xmlns:inkml="http://www.w3.org/2003/InkML" xml:id="stk6" contextRef="#ctx0" brushRef="#br0">5360 18564 298 0,'0'0'197'7,"0"0"-43"-1,0 0 21 2,0 0-41 0,0 0-17-1,0 0-17 0,0 0-3 1,139-23-8 0,-97 23-7 0,9 0-13-2,15 0-6 2,13 0-7 0,18 0-9 0,17 0-6-2,17 0 1 2,15 0-2 3,5 0-4-6,6 0 0 1,13 0-6 2,1 0-2 0,-5 11-13 1,-2 3-8-4,2 4 6 4,0-4-8-2,5-2 6 1,1-7-4-2,-5-5 1 3,-2 0-3-1,-4 0 2-1,-1 0-2-1,0-18 1 3,-10 0 0-2,-10 3 2 4,-14-3 0-3,-12 3-3-2,-10-2-5 1,-12 9 0 0,-18-3 0-1,-12-4 0 1,-14 10 0 1,-22 5 0 0,-8-7 0-2,-13 7 0 2,-5 0 0 0,0 0 0 0,0 0 0-2,0 0 0 2,-39 0 0 0,-40 0 0 0,-39 9 0 2,-27 9 0-2,-26-13 0-2,-20-5 0 8,-20 0 0-13,-17 0 0 5,-8-5 0 1,-9-28 0 1,-3-5 0 1,2-2 0-2,5-6 0 0,10 8 0 1,14 14 0-3,16 10 0 6,23 8 0-3,24 6 0 0,17 0 0-4,13 0 0 6,23 0 0-3,22 0 0 0,27 0 0-1,19 0 0 1,16 0 0 1,6 6 0 0,8-6 0-2,1 0 0 3,-2 0 0-2,4 0 0 1,0 0 0-2,16 7 0 2,62 6 0 3,43 12 0-4,40 0 0 0,26-4 0 1,26 4 0 1,10 1 0-3,8-8 0-2,1 2 0 5,11-8 0 2,8-4 0-5,10-2 0 0,13-6 0 2,3 0 0-2,-18 0 0 3,-16 0 0-4,-32-18 0 4,-37 10 0 1,-26-5 0-3,-35 6 0 0,-29 4 0 0,-27 0 0-1,-24 3 0 3,-12 0 0-4,-12 0 0 5,-6 0 0-3,-3 0 0 1,0 0 0-1,-30 0 0 2,-64 0 0-2,-68 21 0 4,-49-1 0-8,-37-9 0 4,-39-4 0 1,-27-7 0-1,-35 0 0 3,-4 0 0-1,-1-13 0-4,5-2 0 3,31 5 0-4,17 2 0 5,37 8 0 2,42 0 0-3,29 0 0-5,51 21 0 5,42-3 0 0,42-9 0 3,35-4 0-4,23-5 0-1,15 4 0 2,44-4-230-2,8 0-362-1</inkml:trace>
    </iact:actionData>
  </iact:action>
  <iact:action type="add" startTime="26095">
    <iact:property name="dataType"/>
    <iact:actionData xml:id="d7">
      <inkml:trace xmlns:inkml="http://www.w3.org/2003/InkML" xml:id="stk7" contextRef="#ctx0" brushRef="#br0">24502 6787 315 0,'0'0'154'3,"0"0"-7"4,0 0-20 0,0 0-4 1,0 0 0 0,0 0-13-2,0 0-23 1,0 0 0 2,35 7-27-1,2-1 19 0,12 1-4-1,13 1-14-1,18-3-4 4,22 5-2-5,15-10-16 3,16 0-9 0,15 0-1 3,6-5-9-8,3-13 4 6,2 5-6-1,-7 6 4 0,4 7 4 0,-8 0 0-2,-5 0-5 3,-1 0-9-3,-9 0 3 4,-5 0-8-3,-9 0-1 0,-19 0-4 0,-16 0 2-2,-18 0-4 4,-21 0 5 2,-15 0-3-3,-18 0 5-2,-12 0 4 0,0 0-3 0,0 0 0 2,-33 0-3-1,-63 0-4 1,-52 0 2-1,-43 0-3 1,-29 2 2 0,-17 3-1-1,1 1 9 2,7 1-5-2,15-4 0 3,11-3-3-4,6 0 6 1,17 0-5 1,10 0-3-4,20 0 0 5,26 0 0-2,30 0 0 3,22 0 0-6,27 2-4 7,17 4 4-6,17 1 1 3,4-5-1-1,7 1 3 0,0 3-3 2,0 4 0-1,58 12 0 0,47 4 0-3,56 5 0 7,41-2 0-7,36-5 0 1,27-4 0 1,8-5 0 2,-8-4 0 2,-8-4 0-4,-16-6 0 3,-30-1 0-8,-25 0 0 6,-37 0 0-2,-28-11 0 2,-31-10 0-1,-23 1 0 4,-29 0 0-3,-14-10 0-2,-24-6-104-1,0-12-92 4,-47 32-64-3,-4 11-191 1</inkml:trace>
    </iact:actionData>
  </iact:action>
  <iact:action type="add" startTime="27454">
    <iact:property name="dataType"/>
    <iact:actionData xml:id="d8">
      <inkml:trace xmlns:inkml="http://www.w3.org/2003/InkML" xml:id="stk8" contextRef="#ctx0" brushRef="#br0">30313 6858 169 0,'0'0'290'4,"0"0"-49"4,0 0-22 0,0 0-71 0,0 0-36-1,0 0-14 0,62 5 6 2,-23-5-13-2,12 0-22-1,15 0-7 2,24 0-3 0,20 0-13 0,25 0-10-2,20 0-12 2,12 0 5 0,16 10-12 4,6-2 1-10,1 2 3 6,-14-2-3 1,-7 4 7 1,-15-3-9-1,-13 0 2 0,3-4-8-5,-13-5 0 2,-13 0-10 1,-6 0 0 0,-32 0 0 2,-14 0 2-3,-22 0-2 1,-18 0 3 5,-13 0 3-3,-10-4-1-4,-3 4-2-1,0-1-3 4,-12 1-1-1,-50-7 0 2,-43 1 1-3,-43-5 3 2,-35 2 1 0,-32 7-4-1,-33-1 0 0,-8 3-1 3,2 0 1-1,-2 0 0-4,23-3 1 2,20-4 5-1,37 7 0 4,28 0 2-4,27 0-8 0,20 0 2 3,22 15-2 2,21-6 2-3,26-3-4 3,16-1 2-8,14-5-1 1,2 0 1 5,0 6-5-4,35 2-1 3,47 14 2 0,33 4 3 1,36-4-2-3,39 4 3 2,38-1-3 0,15-9 2-1,3 2 1 1,-19-5 0-1,-31 4 4 2,-30-1 8-3,-30 1-5 2,-19-1 3 2,-14-11-3-4,-16-5-3 1,-13 0-4 1,-17 0-1-2,-10-12-4 2,-22-5-10-1,-18 5 2 0,-7-1-19 0,0-5-36 1,-41-2-21 1,-39 2 6-3,-26 1-76 2,52 17-62 0,11 0-145 2</inkml:trace>
    </iact:actionData>
  </iact:action>
  <iact:action type="add" startTime="31460">
    <iact:property name="dataType"/>
    <iact:actionData xml:id="d9">
      <inkml:trace xmlns:inkml="http://www.w3.org/2003/InkML" xml:id="stk9" contextRef="#ctx0" brushRef="#br0">23038 18816 468 0,'0'0'158'6,"0"0"13"0,0 0-25 2,0 0-29 0,0 0-15 0,0 0 1-2,0 0-18 2,148-26-2 0,-111 26-9 0,-4-5-9-2,12 5-1 2,9 0-2 0,6 0-18 1,12-7-16-4,7-5-2 2,17 4-5 2,5-3 1 1,9-9 0-5,6 5 3 4,-1 2 0-1,-7 8 6-1,-3-1-3-1,-7 6-1 2,-2 0-6-1,0 0-7 2,3 0 1-2,5 0-15-1,-1 0 0 3,1 0 0-1,-7-6 0-2,2 1 0 3,-8 5 0-2,8 0 0 2,-5 0 0-5,6 0 0 5,3 0 0-1,-6-3 0 2,2-8 0-4,-12 4 0 1,-5 2 0 0,-1 2 0 0,-8-2 0 1,-3 5 0-1,-7-7 0 0,-1 7 0-1,-6 0 0 4,0 0 0-1,-8 0 0-3,-7 0 0 1,-3 0 0 0,-13 0 0 2,-8 7 0-2,-4-2 0 1,-10-5 0-3,-1 0 0 3,1 0 0 0,-3 0 0 0,0 0 0-2,0 0 0 3,0 0 0-2,-3 0 0 2,-47 8 0-2,-32 10 0 0,-20-4 0 3,-13-3 0 0,-10 2 0-7,-10-5 0 4,-13 4 0 2,-8-9 0-3,-2-3 0 6,1 0 0-9,0 0 0 6,-9 0 0-5,0-15 0 4,-8 7 0 1,2 2 0-2,12 6 0-1,6 0 0 2,9 0 0 0,8 0 0 3,5 0 0-3,17 3 0 2,9 8 0-7,8 7 0 6,13-4 0-4,18-1 0 2,13 0 0 0,12-6 0 2,15-2 0-1,12-5 0-3,12 0 0 4,3 0 0-2,0 0 0 1,0 0 0-2,0 0 0 2,33 0 0 1,34 0 0-1,16-12 0-3,20 0 0 4,21 4 0-1,17 2 0-1,20 6 0 1,14 0 0-1,2 0 0 1,-1 0 0 0,-4 0 0 4,-12 0 0-6,-9 13 0-1,-9-12 0 1,0 11 0 1,14-12 0 1,8 0 0 0,13 0 0 3,8 0 0-4,-10 0 0 2,-13-5 0-5,-17 5 0 3,-14 0 0-2,-17 0 0 4,-12 0 0-1,-15 0 0 2,-16 0 0-1,4 0 0-4,3 0 0 0,-5-3 0 3,-4-1 0-1,-12 3 0 0,-11 1 0 1,-14 0 0 3,-10 0 0-5,-5 0 0 0,-7 0 0 2,-7 0 0 1,-3 0 0-5,0 0 0 5,0 0 0-2,-48 0 0 1,-39 0 0-1,-34 0 0 2,-16 13 0-3,-19-1 0 3,-34-8 0-1,-25-2 0-3,-23-2 0 8,-10 0 0-7,2 0 0-3,12-23 0 6,3-3 0-1,-1-1 0 0,14 6 0-2,1 4 0 3,17 9 0-3,22 8 0 6,24 0 0-4,25 0 0-4,33 0 0 4,31 0 0-3,32 0 0 3,16 0 0-1,13 0 0 1,-4 0-38 0,-8 0-194-2,16 8-168 3,0 16-858-2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19T02:15:37.8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172">
    <iact:property name="dataType"/>
    <iact:actionData xml:id="d0">
      <inkml:trace xmlns:inkml="http://www.w3.org/2003/InkML" xml:id="stk0" contextRef="#ctx0" brushRef="#br0">5976 12082 480 0,'0'0'239'6,"0"0"-66"3,0 0-34-1,0 0-42-3,0 0-26 3,0 0-13 0,0 0 13 0,11 0 12-2,-11 0-16 2,0 0-16 2,0 0-7-4,-5 0-7 0,-19 0-3 5,-10 0 25-6,-3 0-19 3,-8 0-16-2,3 0-2 2,-3 0-5 0,-1 0 6 0,5 0-9-2,-1 0 5 5,2 0-2-2,1 0-4-3,2 0-3 1,-4 0-2 0,-1 6 4 3,0 8-6-4,1-2 4 0,-1 5-1 2,1 0 2 6,1-1-3-10,1 3 1 5,8-4-5-5,-4 2-2 2,1 0 2 3,5 0-2-4,1 4 4 4,3-3 23-1,1-1-15 0,1 1-13-2,4 0 1 3,2 2-2-1,2 5 2-1,2 1 0 2,8 4 2-3,-7 2-4 1,11-5 0 1,-6 6 0-2,4-3 0 5,1-4 0-6,2 2 0 4,0-2 0-5,0 1 0 6,0-1 0-3,0-3 0 2,0 3 0-3,0 3 0-1,9 0 0 5,7 6 0-2,1-4 0-1,-1 2 0-1,1-4 0 5,-1-1 0-5,-2-4 0 1,1 0 0 0,1-2 0 3,5-4 0-5,0 5 0 1,0 0 0 3,0 1 0-3,-2-2 0 2,4-1 0 0,1 2 0-1,1-3 0 1,-2 5 0 0,0-3 0-3,-6 2 0 5,1-1 0-4,-5-6 0 4,1 1 0-4,-2-2 0 3,-6-1 0-2,4 0 0 0,-1 3 0-1,6-5 0 2,6 5 0 0,6 5 0 1,1 7 0-3,7-1 0 2,-4-2 0 0,7 1 0 0,-4-7 0-2,2 3 0 11,4 0 0-14,8-1 0 3,2 3 0-3,3 0 0 5,0-2 0 0,5-3 0 1,0 0 0-2,5 0 0 0,-3 3 0 3,-2-1 0-4,-2 0 0 3,-6 0 0-4,0 3 0 4,-2-6 0-2,-6 6 0-1,2-2 0 2,-6-1 0 0,4 0 0 0,6 0 0-2,-8-5 0 4,6 0 0-4,-1-5 0 3,2-4 0-2,2 2 0-1,5-1 0 2,3 1 0 0,1 4 0-2,2 0 0 2,6 8 0 3,-5-3 0-6,-1 3 0 2,-5 0 0 1,-7-3 0-1,0 4 0 0,-6-4 0 0,2 3 0 2,7 0 0-2,-4 4 0 1,1-1 0-2,7-1 0 4,-3 6 0-4,2 0 0 4,9-3 0-6,0 1 0 3,3 0 0 1,-4 0 0 3,4-3 0-6,-2 1 0 3,-2-2 0-2,-7-4 0 2,0-1 0-2,-5 0 0 2,-8-2 0 0,-2 0 0 0,-9-1 0-2,-2 1 0 3,1 1 0-2,-3 5 0 2,-2-3 0-4,-1-1 0 4,3 2 0-1,7 5 0 0,5-2 0-3,3 5 0 4,8 2 0-2,0 5 0 0,-2 5 0 2,3 1 0-3,-2 0 0 3,2 0 0-2,2-2 0 0,0-5 0 0,-3-5 0 1,1-6 0 1,-9-4 0-4,-10-3 0 4,-2-4 0-2,-6-1 0 2,0 0 0-3,-1 2 0 1,4 3 0 1,2-5 0 0,3 5 0-2,2 7 0 4,8 0 0-2,8 3 0-1,0 5 0 1,3 1 0-2,-7-4 0 3,-4-2 0-2,-6-5 0 1,3 3 0-1,6 6 0 1,8-3 0 0,1 9 0-2,3 0 0 2,1 0 0-2,5-4 0 4,-1-1 0-7,-3-2 0 8,7 1 0-4,-3-2 0 0,-2-2 0-1,5 1 0 2,-2 6 0 0,-4-4 0 0,2 1 0-1,0 7 0 1,-2 1 0 1,-1-6 0-3,2 17 0 4,0-12 0-6,2 11 0 5,-2-4 0-2,-2-2 0-1,-1-1 0 3,-1 4 0-1,-6-7 0-1,-2-2 0 0,-4-3 0 1,-3-4 0 0,0-1 0-1,-5 2 0-1,5-5 0 2,4 0 0 1,7 12 0-2,-3-8 0-1,3 1 0 4,-10-1 0-3,1 2 0 3,-10-7 0-6,3-1 0 2,-1 3 0 9,12-8 0-10,0 11 0-2,7-5 0 6,2 6 0-2,1-1 0 1,-7-3 0 0,-1-8 0 0,-5-2 0 1,-1-5 0-3,-2-1 0-1,5 2 0 3,-1-2 0 1,-1 3 0 0,9-4 0-5,-8 4 0 6,6 2 0-3,-4-2 0 0,0-1 0 0,3-2 0 0,-6 2 0 1,0-5 0 0,-2 6 0 1,2-6 0-3,4 0 0 2,1 4 0 0,-4-8 0-3,8 11 0 7,-8-4 0-6,2-1 0 2,6 3 0-4,-5 7 0 7,4-10 0-6,-2 10 0 5,-1-10 0-5,0 4 0 1,2-1 0 4,6-1 0-3,1-3 0 0,-1 5 0 0,5-3 0 1,-5-7 0 0,1 4 0-2,-1-2 0 2,-6-2 0 0,4 1 0 2,-7 1 0-6,6 1 0 6,4-3 0-4,2 3 0 2,0 1 0-2,-4 0 0 2,1-3 0 0,-2 0 0 1,-1-1 0-4,0 5 0 4,-4-10 0 2,2 5 0-7,-10 1 0 2,3-4 0 3,-4 2 0-2,-3-4 0 3,-2 0 0-6,2 0 0 4,5 0 0 0,2 0 0 1,3 0 0-4,2 0 0 3,-1 0 0 0,-5 0 0-1,-4-6 0 0,-2 0 0 1,-4-6 0 0,-1 1 0 0,-3 2 0-1,-2 0 0 1,-2 0 0 1,-3 1 0-2,3-6 0-2,-3 2 0 3,-3-9 0 0,-1-1 0 0,-2-7 0 1,-1-1 0-3,-2-2 0 4,1 3 0-4,-5-2 0 0,2-7 0 0,-8-3 0 3,1-2 0-1,-6-10 0-1,0-6 0 1,0 8 0-1,0 1 0 0,-9 11 0 2,-9-7 0-3,-6 8 0 3,3-7 0 1,-5 6 0-7,-3 6 0 5,2-5 0 0,1 7 0 0,2 3 0-2,-6-3 0 5,-6-1 0-6,-2-6 0 5,-7 4 0-6,-2-9 0 4,1 2 0 3,-2 1 0-6,6-1 0 1,0 6 0 3,5-4 0-1,3 8 0-1,2-1 0 0,2 4 0 1,3 7 0 1,5 4 0-4,-2 3 0 2,0 2 0 1,-6-9 0 0,2 4 0 3,-4 3 0-7,-4-3 0 5,-1 2 0-3,-5-3 0 4,-9 4 0-6,0-6 0 4,-1 3 0 3,0 4 0-6,-7 5 0 1,1-7 0 3,-5 4 0-1,-3-1 0-1,1 0 0 0,2 4 0 1,2-4 0 1,-5 3 0-3,-2-2 0 2,1-7 0-1,-2 1 0 0,4-6 0 1,-3 3 0-2,11 3 0 2,-1-1 0 0,7 3 0 3,-1 1 0-8,5 2 0 4,-9-6 0 5,0 0 0-7,2-4 0 1,1-4 0 4,-3-2 0-4,-2-5 0 2,3 2 0-1,-1 1 0 1,-2 1 0 1,1-3 0-3,3 1 0 0,2-2 0 2,4 5 0 1,3-2 0-2,3 4 0-2,2 6 0 7,9 0 0-6,2 0 0 3,-2 1 0-5,-4 1 0 5,2-7 0-2,-8 5 0 5,-4-6 0-9,-2 3 0 5,-9 0 0-1,-3 0 0 2,-1 3 0-3,-5-1 0 1,-6-2 0 3,5-4 0-4,-4-1 0 0,7-1 0 2,8-1 0 2,0 7 0-3,8 7 0-2,1-6 0 3,4 9 0 0,11-2 0 2,-4-8 0-5,7 5 0 5,-10 1 0-5,-6-4 0 6,-12 4 0-7,-2-5 0 4,-3-2 0 0,-2-3 0 0,6 5 0-1,3-2 0 2,2-1 0-2,7 1 0 0,2 0 0-2,1 4 0 3,-3-3 0 2,3 0 0-3,-3-3 0-2,0 0 0 3,2-1 0 2,-4 1 0-4,-2-3 0 0,4-3 0 6,-3 1 0-7,-4-1 0 2,3-7 0-1,-8 1 0 6,-2-4 0-7,4 0 0 3,6-1 0-1,-1 9 0-1,10 5 0 2,1 0 0 2,-4 3 0-6,1-4 0 4,-3-1 0 1,-7-4 0-2,-7-5 0 1,-5-4 0 0,-9-2 0-2,-3-1 0 6,-4 0 0-8,10 7 0 5,6 8 0-2,5 7 0 0,1 1 0-2,-2-5 0 4,-6-2 0-1,-8-2 0-1,-6-5 0-1,-3-2 0 2,-7-4 0 3,-1 0 0-6,8 4 0 1,4 0 0 2,7 1 0 1,3 8 0-1,4-5 0 0,-3 2 0-2,3 0 0 1,5 0 0 3,0-3 0-6,2 1 0 6,-1-5 0-4,-4-2 0 2,10 1 0-1,3 5 0 0,5 5 0 1,11 6 0 3,6 5 0-6,1 1 0 1,0 3 0 3,-2-4 0-2,-10-7 0-1,-5-11 0 2,-7 0 0 1,-8-8 0-2,-2 4 0-1,4 4 0 2,2 8 0 2,-2 1 0-3,14 10 0-1,-2-2 0 1,1 3 0 1,9 1 0 6,0-3 0-14,-4-1 0 10,3 2 0-2,0-1 0-2,5 8 0 1,10-1 0 0,0 5 0 3,8 0 0-4,1 3 0 4,-8 3 0-5,1 1 0 2,-11-1 0 1,-6-1 0-2,0-2 0 3,-10-1 0-1,-4-6 0 0,1 1 0-2,-2-2 0 1,0 2 0 1,4-1 0 5,0 3 0-11,13 2 0 5,7 2 0 1,3 2 0 1,3-1 0-3,5 3 0 1,-5-4 0 3,3-2 0-4,0 4 0 0,-6-2 0 2,6 3 0 2,-5 1 0-3,-5 2 0-2,-6 0 0 5,2 0 0-2,-1 0 0-1,3 0 0 0,-7 0 0 1,9 0 0-2,-5-7 0 8,1-13 0-14,5-1 0 10,9 4 0-4,5 6 0 5,11 5 0-8,2 6 0 6,0 0 0-2,0 0 0 1,0 0 0-3,0 0 0 5,0-2 0 2,-9-5 0-7,2 5 0 0,2-4 0 2,2 6 0 3,0 0-52-2,3 0-104-3,0 0-90 2,0-5-169 3</inkml:trace>
    </iact:actionData>
  </iact:action>
  <iact:action type="add" startTime="11467">
    <iact:property name="dataType"/>
    <iact:actionData xml:id="d1">
      <inkml:trace xmlns:inkml="http://www.w3.org/2003/InkML" xml:id="stk1" contextRef="#ctx0" brushRef="#br0">19730 16390 990 0,'0'0'157'7,"0"0"39"-3,0 0-47 6,0 0-35 0,0 0-9-3,235-4-21-2,-128 4-8 5,38-3-17-3,30-23-1 0,23 0-10-1,16 5-37 1,-8 1-11 2,-19 11 0-3,-21 7 0 6,-31-7 0-5,-22-1 0-1,-26-3 0-1,-24-8 0 4,-20-8 0-2,-25-6-55 0,-15 2-157 1,-3 20-72-2,-12 13-162 5</inkml:trace>
    </iact:actionData>
  </iact:action>
  <iact:action type="add" startTime="12141">
    <iact:property name="dataType"/>
    <iact:actionData xml:id="d2">
      <inkml:trace xmlns:inkml="http://www.w3.org/2003/InkML" xml:id="stk2" contextRef="#ctx0" brushRef="#br0">24481 16427 715 0,'0'0'312'5,"0"0"-118"4,0 0-23-2,204-37-49 3,-104-5 2-4,24-1 11-1,23-2-21 2,14 9-20 2,8 1-28-2,5 14-66 4,-7 10 0-5,-7 9 0 0,-1 2 0 4,-17 0 0-2,-15 0 0-4,-21 0 0 4,-30 2 0 5,-26 3 0-10,-29-5 0 4,-18 0 0 5,-3 0-69-8,-5 0-190 7,-28 0-133-8,8 0-187 8</inkml:trace>
    </iact:actionData>
  </iact:action>
  <iact:action type="add" startTime="13058">
    <iact:property name="dataType"/>
    <iact:actionData xml:id="d3">
      <inkml:trace xmlns:inkml="http://www.w3.org/2003/InkML" xml:id="stk3" contextRef="#ctx0" brushRef="#br0">29919 16232 600 0,'0'0'381'10,"0"0"-186"-5,0 0 3 1,249 0-59 5,-119 0-37-5,30 0-2-1,28 0-41 7,30-8 16-7,16-1-13 1,4 3-3 1,-4 6-17 5,-23 0-7-6,-25 4-35 2,-40 18 0-2,-32-2 0 1,-39-2 0 0,-36-10 0 2,-32-8 0-4,-7 0-106 3,-21-17-183 1,-28 5-70-1,-2 7-540 1</inkml:trace>
    </iact:actionData>
  </iact:action>
  <iact:action type="add" startTime="15164">
    <iact:property name="dataType"/>
    <iact:actionData xml:id="d4">
      <inkml:trace xmlns:inkml="http://www.w3.org/2003/InkML" xml:id="stk4" contextRef="#ctx0" brushRef="#br0">6441 496 359 0,'0'0'244'11,"0"0"-45"-11,0 0-13 8,0 0-62 0,0 0-24-3,0 0-23 2,0 0-11 1,18-44 0 5,-28 20-11-8,-22 2-2 0,-5 1-11 3,-5 4 1-1,-7 3-1 1,-1 4-1-3,-6 3-5 7,-6 3-2-6,-3 4-4 0,-4 0-8 5,-2 0-5-5,-3 0-2 1,-3 6-4 0,12 5-1 1,-4 1 2-1,10 0 0 2,4 2 4-2,7 1-7 0,6 3 2 1,3 4-2-2,5 4 3 2,3 1-2-1,2 4-1 0,-1-4-3 1,2 0-5 2,0 4 3-5,5-5-4 2,4 1 3 2,4 9-1 1,4-1-1-6,5 3 0 4,5 1-1 0,1-2 0 6,0-3 1-14,0 4-1 7,0 3 1 2,0-2 1-3,0 3 0 3,0 1-4-3,12-6 3 2,9 8-1 1,6-2 0-4,1 3 1 3,5-2 0 0,7-1-1 1,-4 1 5-4,12-4-2 3,-3 1 6 1,1-3-4-2,11-3 2-2,1 3 4 9,8 2-1-11,2 0-10 5,3 6 0 0,-2 5 0 0,-9-3 0 0,1 1 0-1,-2-2 0 1,0 0 0 0,0-1 0 0,-1 0 0-1,0 4 0 0,-5-7 0 1,-2 0 0-1,-1 3 0 2,4-2 0-7,5-1 0 10,2 3 0-5,2 0 0 1,3-3 0 0,-5 3 0-1,-1-2 0 1,-5-2 0-1,0-4 0-3,4 6 0 5,-5 0 0-1,-1 8 0-2,3 0 0 1,-1 4 0 1,-4-5 0-1,1-1 0 2,-7-3 0-2,0-10 0 1,0 1 0 0,-3-7 0 0,3 2 0-1,-1 1 0 1,3 4 0 0,-2-5 0-1,4 6 0 3,2 1 0-7,1 2 0 7,-1-2 0-4,0 4 0 2,-3-2 0 0,3-4 0 0,-9 0 0 0,-10-3 0-4,-2-6 0 5,-1-3 0 1,-2-2 0-5,4-2 0 3,2-1 0 1,-2 0 0-1,4-5 0 1,2 5 0-6,8 1 0 5,1 3 0 5,8 3 0-10,3-2 0 3,9 4 0 1,1 2 0 0,0-5 0 2,-5-2 0-2,-4-8 0 0,-13-6 0 3,-3 2 0-2,-5-8 0 0,5 3 0-1,-4-1 0 0,6-2 0 2,1 1 0-5,5 1 0 5,-3-5 0-3,1 1 0 4,-1-3 0-7,1 0 0 9,2 0 0-5,1-3 0 1,6-14 0-4,-6-5 0 3,-14 6 0 3,-4-7 0-1,-4-1 0-3,-4-5 0 2,-4-5 0 1,-6-8 0-2,-5-7 0-4,-7-7 0 7,-3-13 0-2,0-2 0-1,-7-8 0 1,-23 1 0 0,3 8 0 0,2-1 0 2,-5 12 0-6,-2-2 0 2,-9 6 0 3,-7-4 0-1,-5-1 0-2,-5-7 0 2,0-2 0-1,-10-6 0 1,3 2 0 1,-6 6 0 0,4 6 0-1,1 5 0-4,0 5 0 2,1 1 0 2,-6 1 0 0,4-1 0 1,3 7 0-2,5-4 0 3,4 7 0-3,6-4 0 4,-1 1 0-11,1 0 0 8,-2-4 0 1,-7-8 0-1,-1 0 0-3,-2-8 0 5,0-1 0-4,2 6 0 2,3 5 0 2,-3 7 0-6,-1 2 0 5,-1 4 0 0,-2-1 0-4,9 3 0 4,1-5 0-1,2-1 0-2,3-2 0 0,2-7 0 2,-5-1 0 0,0 1 0 1,-2 7 0-1,9 6 0 0,-1 4 0 0,6 8 0 1,1 2 0-4,-2 1 0 0,1-8 0 4,-9-5 0-2,-14-6 0 3,-4-5 0-6,-9-4 0 6,5 0 0-4,8 0 0 2,3 4 0-2,2-2 0 3,10 9 0-2,2 3 0 0,5 3 0 3,4 3 0-2,-1-5 0 3,-7 4 0-11,-2-7 0 8,-6-1 0 2,4 9 0-1,10 10 0-4,10 13 0 1,25 10-146 2,3 0-82 0,3 30-136-1</inkml:trace>
    </iact:actionData>
  </iact:action>
  <iact:action type="add" startTime="17436">
    <iact:property name="dataType"/>
    <iact:actionData xml:id="d5">
      <inkml:trace xmlns:inkml="http://www.w3.org/2003/InkML" xml:id="stk5" contextRef="#ctx0" brushRef="#br0">9446 4979 446 0,'0'0'521'14,"0"0"-357"-14,0 0-28 9,0 0 3-1,0 0-36-1,-188 0-22-1,107 0-7 1,-1 12-17 0,-1-1-17 0,13 1-17 2,7-3-13-2,12 0-7 0,17-7-3 0,7-2-3 0,12 0-64 1,12 0-77-1,3 0-79 0,0 0-63-1,30 0-585 2</inkml:trace>
    </iact:actionData>
  </iact:action>
  <iact:action type="add" startTime="17733">
    <iact:property name="dataType"/>
    <iact:actionData xml:id="d6">
      <inkml:trace xmlns:inkml="http://www.w3.org/2003/InkML" xml:id="stk6" contextRef="#ctx0" brushRef="#br0">9504 5320 744 0,'0'0'241'7,"0"0"-54"1,0 0-51-2,-203 48-42 1,118-43-25 1,8 1-27 5,7-2-21-12,1-4-20 7,14 0-1 0,15 0-16 1,11 0-121-3,29-10-93 1,0 3-496 0</inkml:trace>
    </iact:actionData>
  </iact:action>
  <iact:action type="add" startTime="18050">
    <iact:property name="dataType"/>
    <iact:actionData xml:id="d7">
      <inkml:trace xmlns:inkml="http://www.w3.org/2003/InkML" xml:id="stk7" contextRef="#ctx0" brushRef="#br0">10400 4406 638 0,'0'0'243'1,"0"0"-96"8,0 0-65-9,0 0-26 8,0 0-8 0,0 0 29 6,-115 112 3-14,48-31 5 12,-1 18-19-2,7 9-20-10,12 14-7 11,8 5-1-3,31 3-8 0,10 5-6 1,9-13-6 0,49-10-5-8,13-23 4 15,15-25-3-16,10-31-4 8,4-30-2 0,-3-3-4 0,-13-67-3 0,-23-26-2 0,-26-23 0 1,-28-15 0-1,-7-14-1-4,-36-14-5 2,-35-9-16 3,-19 2-19 0,-10 18-21-5,4 14-63 6,57 111-110-4,9 15-159 2</inkml:trace>
    </iact:actionData>
  </iact:action>
  <iact:action type="add" startTime="19258">
    <iact:property name="dataType"/>
    <iact:actionData xml:id="d8">
      <inkml:trace xmlns:inkml="http://www.w3.org/2003/InkML" xml:id="stk8" contextRef="#ctx0" brushRef="#br0">17561 337 683 0,'0'0'353'12,"0"0"-187"-12,0 0-36 9,0 0-45 0,0 0-41-9,0 0-19 8,0 0 4 6,-66-18 18-7,11 15-14 0,-6-1 8 2,-10 4-15-8,0 0-3 7,-3 0 8-2,-3 0-16 3,-4 0 14-1,0 0-15-1,6 12-3 2,0 6-6-2,5 2-1 2,4 0-3-1,5 1 2-3,6 4 2 4,-1-1-4-2,7 4 6 1,4 2-1 1,-1 3 3-1,4-2-6 2,3 2 2-10,8-2-5 8,1 4 3 1,3-4-1 0,9 4 2 1,4 0 1-8,7-1-1 6,4 8 3 1,3-5-2 0,0 4 1 0,0-3-6-6,0 2 2 7,0 6-1-4,3 5-1 3,10-3 1-1,8 1 0 1,-3 0 1-5,9-6 2 2,-3 2 5 4,3-6-4-1,1-6 2-4,7 2-4 1,-4-6 0 3,7 3-2 0,0 0 2 0,3-4-1-5,4 2-1 3,-2 2 4 2,6-3 1 0,1-1 4-5,-5 2-8 6,0-1 5-3,-7 6-1 1,3 0-2-2,-2 1 0 1,-2 2-3 2,-4 3 6-1,0-9-6 1,0-3 3-5,-5-6-4 6,1-2 8-4,10 1-7 3,5 9-1 2,15 2 7-8,-1 8 6 4,0 0-4 2,-2 2-3 0,-8-2 2-5,-4-1-6 2,1 1 5 4,2-3-6 0,-2-2 0-6,1 0-1 6,-3 2 2-3,5 3-1 1,3 2-1 3,1 0 3-11,1-5-3 10,-2-4 3 0,4-1 0-6,-10-3-3 4,7-2 0 0,3 10 0 2,7 1 0-6,1 6 0 3,11 1 0 2,-3 0 0 1,0 2 0-2,3 3 0-4,-7-4 0 2,-6-1 0 3,7 3 0 1,-12-7 0 1,-2 1 0-9,9 3 0 6,-9-13 0 1,0 6 0-5,1-4 0 3,-7 0 0 3,6 9 0-1,-8-1 0-5,-1-2 0 3,9-3 0 2,-8-5 0 0,-1 0 0-3,6 1 0 0,-5-4 0 5,-1-4 0 0,0-3 0-11,-3-1 0 10,3-1 0 0,4 4 0-2,5-5 0-4,4 2 0 3,-2 5 0 2,1-7 0 3,-11 3 0-12,-1-6 0 8,-8-2 0 2,-4-4 0-1,4-2 0-5,-4 0 0 3,5-4 0 2,4 1 0 0,-1 1 0 1,12-5 0-6,2 4 0 3,-2-3 0 1,8 1 0 2,-1-2 0-6,-2-2 0 3,0 0 0 2,1 0 0 0,-7 0 0 0,-1 0 0-5,-6 0 0 6,-8-9 0-2,2 1 0-3,-8-2 0 2,7-1 0 2,-1-1 0 0,-1 1 0-5,1-3 0 3,-1-4 0 2,5 0 0-1,-10 1 0 1,-1-4 0 0,-5 0 0-5,-4-1 0 3,-1-7 0 3,-2 3 0-1,0-3 0-5,-2 0 0 2,-1 0 0 6,2 7 0-8,-4 2 0 4,-1-5 0 1,-3 4 0-1,-6-4 0-3,-3-6 0 1,0-4 0 4,0-7 0-2,0-10 0 2,-24 0 0-8,-6-9 0 7,-3 4 0-1,-9-7-5 2,-14 0 5 0,-3 5 0-5,-4 2-2 1,-2 7 3 4,-1 1-2-5,-10 0 1 1,7-4 0 4,-8 2 0-6,0-8 1 6,6 4-2-1,6-3 3-6,2 7-1 5,9-2-1 2,-4 4 1 0,4 0-1-6,-3 3 0 2,2-2 0 3,5 2 3 1,-5 0-3-5,7 0 0 2,-7-1 0 2,2-3 0 1,-5 1 0-7,0 0-3 4,2-3 3 3,4 6-3-1,-2-2 3-3,8 6-2 0,-2-2 2 4,-3 6-2 1,-3 0 3-11,-7-1-2 11,-8-2 2-1,-7-2-1-6,-8-5 0 3,-7-1 0 3,1-3 0-6,2-3 0 4,-5-3-1 1,11-1 1-4,9 10-1 3,2 6 5 1,13 11-4 1,12 6 2-7,1 3-1 5,3 0-1 0,-3-1 0 3,-1 2 0-8,5-8 1 8,-10-2-1-4,7-3 3 3,-1-3-3-7,3 1 0 3,0 0 0 4,0-1 0 0,8 2 0-6,-7 1 0 2,4 4 0 4,-5-4 0-1,-3-6 0 0,-1-2 0-5,5 0 0 2,3 2 0 5,0 6 0-1,4-2 0-7,-5 2 0 3,1 4 0 4,-3-5 0-2,-4 5 0 3,3-6 0-9,1 12 0 7,16 12 0 0,9 4 0-1,7 9-74-4,9 0-36 3,0 9-42 1,12 13-47 0,23 14-189 1</inkml:trace>
    </iact:actionData>
  </iact:action>
  <iact:action type="add" startTime="21999">
    <iact:property name="dataType"/>
    <iact:actionData xml:id="d9">
      <inkml:trace xmlns:inkml="http://www.w3.org/2003/InkML" xml:id="stk9" contextRef="#ctx0" brushRef="#br0">21104 5152 662 0,'0'0'305'7,"0"0"-103"2,-182 0-40-2,95 15-45 2,0-2-62-1,14-5-20 1,15 2-15-8,13-8-14 7,18 1-4 1,10-3 0-1,14 2-2 0,3-2-29 1,0 0-58-1,29 0-55-7,-1 0-65 8,4 0-319-1</inkml:trace>
    </iact:actionData>
  </iact:action>
  <iact:action type="add" startTime="22241">
    <iact:property name="dataType"/>
    <iact:actionData xml:id="d10">
      <inkml:trace xmlns:inkml="http://www.w3.org/2003/InkML" xml:id="stk10" contextRef="#ctx0" brushRef="#br0">21088 5425 605 0,'0'0'280'7,"0"0"-55"1,-181 35-79 3,94-14-40-11,8 2-35 11,4-1-40-8,12 3-24 5,18-2-6 3,11-5-1 0,13-7-38-11,15-4-91 9,6-7-55-1,0 0-332 1</inkml:trace>
    </iact:actionData>
  </iact:action>
  <iact:action type="add" startTime="22562">
    <iact:property name="dataType"/>
    <iact:actionData xml:id="d11">
      <inkml:trace xmlns:inkml="http://www.w3.org/2003/InkML" xml:id="stk11" contextRef="#ctx0" brushRef="#br0">22079 4757 526 0,'0'0'156'7,"0"0"-12"3,0 0-33-1,0 0-20-9,0 0-21 8,0 0-19 1,-199 16 7-1,123 52-7 0,-2 12-5 0,16 13-13 0,17 14-8 1,24 1 0-1,21-4 1 3,0-2 4-11,16-18-6 8,38-11-3 1,13-16-7-1,16-22 6 2,-4-21-7 1,5-14-2-11,-14-8-5 9,-9-54-3 2,-16-19-3-10,-19-16-2 8,-22-20 1 1,-4-5 1-6,-13-3-1 3,-32 5-27 3,0 23-33 0,-6 19-67-6,27 69-70 4,6 9-468 2</inkml:trace>
    </iact:actionData>
  </iact:action>
  <iact:action type="add" startTime="23722">
    <iact:property name="dataType"/>
    <iact:actionData xml:id="d12">
      <inkml:trace xmlns:inkml="http://www.w3.org/2003/InkML" xml:id="stk12" contextRef="#ctx0" brushRef="#br0">28570 374 146 0,'0'0'446'8,"0"0"-250"0,0 0-42 2,0 0-33-1,0 0-44 1,0 0 0-10,0 0 14 9,-34-66 10 0,-19 44-24 0,-9 6-22-1,-10-1-4 2,-7 4-7-10,-1 8-10 8,3 1-4 0,-1 4-7 1,-1 0-11-1,-4 0 2 0,0 15-7 1,-1 17 0 2,6 6-4-11,11 3 5 11,5-2-7-8,13-1-1 5,7 0 2 1,2-3-1 1,10-4-1-6,9 5 0 4,0-3 6 2,9 4-1-6,6 5 3 3,3 3 0 5,3 4-5-8,0 0 0 3,0-6-3 4,0 3 2-1,0 2-1-10,13-6-1 10,1 0 0 1,1-5-1-8,-3-5 3 4,9-2 2 4,0-2-4-1,1 7 0-6,11 6 2 3,6 5-1 5,-2 3 8-10,11 3-4 7,-1 0 10-5,-3-11 5 4,-2 3-12 2,2-7 3 0,-7-1-3-6,5 2-6 3,3 1 0 3,1-1 4 0,2 8-3-9,3 1 4 10,1-1 12-5,-7 1 0 1,13 2-15 5,-2-2 19-8,2 1-19 3,5 0 2 4,0-2-1-7,0-3-3 4,-5-1 4 2,0 0-4-5,4 2 4 2,-4 2-4 4,-4 0 4-7,3-2-4 3,-13-9 3 4,-2-2-2-7,-7-5 2 4,-4-3-5 2,-1 2 4-7,-5-2-3 5,4 3 0 2,1-3 3 0,7 6-4-6,5 14 0 3,7 1 0 3,10 10 0-3,5 2 0 0,-1-4 0 6,-3-2 0-13,-2-7 0 11,-7-12 0-7,0-3 0 3,-9-7 0 5,2-3 0-2,-2-3 0-10,3 8 0 10,0-5 0 1,-2 2 0-6,11 7 0 2,-1 1 0 3,2-2 0-7,6 7 0 5,-2-4 0 3,3 5 0-7,4 5 0 4,-7 5 0 2,-7-3 0-7,-1 8 0 6,-6-5 0 2,-4-3 0 0,4-2 0-10,6-3 0 10,-4-2 0-7,9 5 0 4,1 4 0 5,2-8 0-13,-4 1 0 9,-10-10 0 1,-3 0 0-5,-5 0 0 3,0-8 0 2,-4 0 0-6,5-2 0 3,-5 2 0 5,-3-3 0-9,7 3 0 5,-6 4 0 1,4-4 0 4,2 3 0-13,-5-2 0 10,2-7 0-6,0 0 0 5,4-8 0 1,7 0 0 1,4-1 0-11,-1 1 0 9,-3-3 0 1,-3 1 0-1,1-3 0-6,3-1 0 5,2 0 0 1,3 0 0 1,-8 0 0-6,5 0 0 3,-3 0 0 3,1 0 0 1,-4 0 0-11,-9 0 0 10,-4 0 0 0,-4 0 0 0,-1 0 0-10,1 0 0 9,-4 0 0 2,0 0 0-2,0-8 0-9,3-3 0 10,-6 2 0 0,6-2 0 1,-3-4 0-11,3 2 0 11,-6-4 0-2,7-4 0 1,-4 1 0-10,-1-8 0 10,-1-1 0 1,-1 4 0-6,-2-5 0 2,1 5 0 7,-1-3 0-14,-4 3 0 9,-1-4 0-5,-1-1 0 4,-7 2 0 2,0-7 0 0,-3-2 0-6,0-10 0 3,0-6 0 3,0 8 0-1,0-5 0-5,0 3 0 4,0 4 0 2,0 0 0 0,0 5 0-10,0 0 0 9,0-1 0 1,0-3 0-3,-16-5 0 0,-14-1 0 4,-7-1 0-7,-1-7 0 4,-7 4 0-4,-3-3 0 4,4-6 0 3,-1 2 0 0,3 3 0-11,-3 0 0 10,-3 0 0 4,-4 7 0-14,-7 0 0 11,1 2 0-7,-3 1 0 3,-2 3 0 4,-3 2 0-7,0-2 0 3,-2 2 0 6,-1 1 0-8,-5-4 0 2,3 4 0 4,-3-4 0-7,-2 1 0 4,-6-2 0-4,-2-1 0 3,-6 0 0 6,4-3 0-1,0 0 0-12,4 1 0 10,9-3 0-5,-2 3 0 2,-3-1 0 4,2 1 0-7,-6-8 0 3,7 2 0 5,2 1 0-7,1 2 0 4,14 6 0 3,1 8 0-12,1 2 0 10,6-3 0-5,-6-3 0 2,-2-2 0 5,-5-6 0-8,-7-6 0 3,-10-1 0 5,-2 2 0-8,-5-2 0 4,2 10 0 4,4 2 0-8,10 10 0 3,9 5 0-3,13 6 0 4,4 0 0 4,5 3 0-8,5-5 0 4,1-1 0 6,3-2 0-14,-1-5 0 11,1 2 0-7,-4-1 0 5,4 6 0 1,-6 0 0-5,-2 3 0 3,-6-4 0 2,-6-4 0-6,-1-8 0 4,-7-6 0 4,4-8 0-12,3 1 0 11,10 3 0 0,18 14 0-10,7 15 0 11,17 17 0-2,0 3 0-7,33 23-94 6,3 12-182-5,9 11-124 4</inkml:trace>
    </iact:actionData>
  </iact:action>
  <iact:action type="add" startTime="26183">
    <iact:property name="dataType"/>
    <iact:actionData xml:id="d13">
      <inkml:trace xmlns:inkml="http://www.w3.org/2003/InkML" xml:id="stk13" contextRef="#ctx0" brushRef="#br0">32465 5135 589 0,'0'0'377'10,"0"0"-193"0,0 0-47 1,0 0 7-11,-171-32-61 9,80 32-14 1,0 0-20 0,4 0-21-10,5 0-23 9,14 0-5 0,15 0 0 0,9 0-15-9,16 0-59 9,14-2-76 0,14 2-82 0,0 0-160 0</inkml:trace>
    </iact:actionData>
  </iact:action>
  <iact:action type="add" startTime="26453">
    <iact:property name="dataType"/>
    <iact:actionData xml:id="d14">
      <inkml:trace xmlns:inkml="http://www.w3.org/2003/InkML" xml:id="stk14" contextRef="#ctx0" brushRef="#br0">32341 5373 265 0,'0'0'498'8,"0"0"-278"2,0 0-75-1,0 0-36-9,-184 68-32 9,115-67-24 1,6 3-35-1,9-4-13 2,12 0-5-11,8 0-4 9,7 0-81 0,27 0-86 1,0 0-340 3</inkml:trace>
    </iact:actionData>
  </iact:action>
  <iact:action type="add" startTime="26772">
    <iact:property name="dataType"/>
    <iact:actionData xml:id="d15">
      <inkml:trace xmlns:inkml="http://www.w3.org/2003/InkML" xml:id="stk15" contextRef="#ctx0" brushRef="#br0">33290 4686 373 0,'0'0'179'2,"0"0"-27"6,0 0-8 1,0 0-34 1,0 0-5-1,0 0-35-8,-128 0-4 7,65 71-2 2,5 13-12-1,4 14-2 0,22 6-12-8,19 12 2 8,13 0-5 0,3-3-5 1,51-6-10 1,6-17-12-11,13-17 2 9,11-30-2 0,-4-22 11 3,1-21 6-12,-9-15-11 11,-12-43-3-8,-18-17-8 5,-14-11 1 2,-28-19-4 2,0-14 0-12,-30-6-1 10,-27-6-1 2,-18 5-17-9,-14 9-72 5,47 84-116 5,-6 14-112-13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19T05:44:29.9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015">
    <iact:property name="dataType"/>
    <iact:actionData xml:id="d0">
      <inkml:trace xmlns:inkml="http://www.w3.org/2003/InkML" xml:id="stk0" contextRef="#ctx0" brushRef="#br0">24607 7317 450 0,'0'0'268'1,"0"0"-198"-1,0 0 79 0,0 0-58 0,0 0-31 0,0 0 14 0,0 0-1 0,0 0-4 0,161-47 15 0,-116 45 0 3,14-1-29 113,15-3 2-116,13 2-4 0,13 2-8 0,11-1-11 0,3 1 7 0,1 2-11 0,9 0-1 0,3 0-8 0,5 0 3 1,-2 0-8-1,0 0-5 0,-3 0 6 0,-6 0-8 0,-4 0 2 0,-6 0 3 2,-11 0-1 15,-8 0 0-17,-15 0-6 114,-11 0 1-114,-19 0-2 0,-18 0-4 0,-10 0 0 0,-11 0 0 0,-8 0 0 1,0 0 2-1,0 0 1 0,0 0-3 0,-15 0 2 0,-51 11 0 0,-37 0 0 0,-24-2-3 0,-26-5-1 0,-19-4 0 4,-7 0 1 114,-8 0 5-118,-2-20 1 0,13-2 0 0,7 5 1 0,16 5-8 0,11 6 0 0,2 1 0 0,14 5 0 0,20 0 0 0,19 0 0 0,24 0 0 0,21 0 0 1,18 0 0-1,15 0 0 0,5 0 0 0,4 0 0 116,0 0 0-116,0 0 0 0,0 0 0 0,25 0 0 1,41 0 0-1,33 0 0 0,35 0 0 0,26 0 0 0,23 3 0 0,17 8 0 0,1 1 0 0,-8 2 0 0,-9 4 0 0,-29-1 0 0,-22 1 0 2,-25 0 0 113,-14-5 0-114,-15-1 0-1,-8 0 0 0,-17-9 0 0,-14-3 0 0,-9 0-48 0,-11 0-126 0,-20-15-104 0,0 10-140 0</inkml:trace>
    </iact:actionData>
  </iact:action>
  <iact:action type="add" startTime="4381">
    <iact:property name="dataType"/>
    <iact:actionData xml:id="d1">
      <inkml:trace xmlns:inkml="http://www.w3.org/2003/InkML" xml:id="stk1" contextRef="#ctx0" brushRef="#br0">30099 7291 372 0,'0'0'242'1,"0"0"-52"-1,0 0-14 1,0 0-50-1,0 0-34 0,0 0 12 0,118 14 1 0,-70-7-12 0,4-5-20 0,14 6 3 0,6 4-19 0,10 0-2 0,18 2-18 0,11-4-2 1,14-5-13 120,13-2-5-121,7-3-2 0,0 0 3 0,0 0 0 0,-1 3-5 0,-14 3 5 0,-10 3 2 0,-7-4 0 0,-13 0-4 0,-11-2-7 1,-4-3-5-1,-10 4 4 0,-15-4-5 0,-5 0 0 0,-15 0-1 0,-16 0-1 116,-7 0 1-116,-13 0 0 0,-4 0 1 0,0 0-3 0,0 0 0 1,-42 0 0 0,-40 0 0-1,-35 0 0 0,-25 0 0 0,-22-7 0 0,-26-7 0 0,-23-6 0 0,-3-6 0 0,2 2 0 0,16 1 0 1,23 9 0 117,18 2 0-117,15 7 0-1,9 0 0 0,9-3 0 0,13 6 0 1,11-1 0-1,21 3 0 0,16 0 0 0,18 0 0 0,21 0 0 0,11 0 0 0,8 0 0 0,5 0 0 0,0 0 0 0,26 0 0 0,53 23 0 123,38 3 0-123,31 4 0 0,22-5 0 0,16-7 0 0,14-3 0 0,3-10 0 0,11-5 0 1,-6 0 0-1,-10 0 0 0,-23 0 0 0,-29 0 0 0,-16 0 0 0,-28 0 0 0,-17 6 0 0,-22-3 0 0,-17-3 0 3,-17 4 0 113,-13-4 0-116,-11 0 0 0,-5 0 0 0,0 0 0 0,-8 0 0 0,-40 0-138 1,-29 0 4-1,-31 0-92 0,59 0-122 0,4 0-589 0</inkml:trace>
    </iact:actionData>
  </iact:action>
  <iact:action type="add" startTime="6599">
    <iact:property name="dataType"/>
    <iact:actionData xml:id="d2">
      <inkml:trace xmlns:inkml="http://www.w3.org/2003/InkML" xml:id="stk2" contextRef="#ctx0" brushRef="#br0">24064 7392 161 0,'0'0'385'2,"0"0"-286"119,0 0 54-121,0 0-11 0,0 0-41 0,0 0-12 0,0 0-29 1,0 29-8-1,0 4 9 0,0 2 8 0,0 1-17 0,0 8-7 0,0-4-9 0,0 4-17 0,4-2 1 0,4-13-6 0,1-1 0 0,3-8 2 120,3-9 5-119,0-1 6-1,1-2-7 0,11-1-9 0,0-2-2 0,4-5-2 0,8 0-3 0,-1 0-1 0,1 0-1 0,-5 0 0 0,8 0 2 0,0 0 4 0,4-12-5 1,7 1 0-1,2-7-1 0,-3 1 1 4,7-7-3 117,-1-4 2-120,0 2-1-1,1-4 2 0,-10 7 4 0,-3 3-3 0,1 3-1 0,0 3 3 0,-2 1-2 0,-3 2 4 1,-3 5 0-1,1 1 0 0,-7-2-3 0,0 1 1 0,2 4 0 0,-7 2 0 0,1 0 2 122,-4 0 3-122,0 0-2 1,-1 0 2-1,-3 2-3 1,3 16 1-1,-3 5 1 0,0 0-2 0,-3 7 2 0,-2-2-6 0,1-2 2 0,-5 0-3 1,0-1 2-1,-5-3-3 0,1-5 1 0,-5-1 0 0,4-8-1 1,-4-2 1 118,-3-1-3-118,2-5 0-1,-2 0 0 0,0 0 0 0,0 0-1 0,0 0 1 0,0 0-2 0,3 0-2 0,-3 0 3 0,6 0-5 0,-3 0 3 0,1 0-1 0,8-19 4 0,0-8 2 1,-3-1-2-1,0 7 1 118,3 0-1-117,-5 4 0-1,1 2 0 0,1 5 1 0,0 7-1 0,3-4 4 0,3 4-4 0,4 0 4 0,7 1-2 0,1 2 1 0,4 0 3 0,0 0 0 0,10 0 5 0,1 0 0 0,4 2 1 0,8 11-1 123,4-3-2-121,5 1-2-2,7-1 0 0,2-5-1 0,4-1 5 0,-1-4 0 0,4 2-4 0,-4-2 5 0,6 3 3 0,-2 3-15 0,-2-3 0 1,-7 1 0-1,-1-2 0 0,-2 4 0 0,3-3 0 0,-1-1 0 0,3-2 0 124,-6 0 0-124,5 0 0 0,0 0 0 0,-3 0 0 0,-5 0 0 0,0 0 0 0,-2 0 0 0,-5 0 0 0,-2-5 0 0,-5-1 0 0,-7-3 0 0,-2 3 0 0,-1 1 0 0,3-1 0 1,1 0 0 0,1-1 0 0,4 6 0 118,5-3 0-118,-3 1 0-1,8 3 0 0,-3-3 0 0,4 3 0 0,-5-2 0 0,2 2 0 0,0 0 0 0,-7 0 0 0,5 0 0 0,-8 0 0 0,2 0 0 0,-3 0 0 0,3-5 0 0,-8 4 0 0,-2-1 0 127,5-2 0-127,0 1 0 0,-10-3 0 0,6 1 0 0,-6 1 0 0,-4 2 0 0,-1 2 0 1,-3-4 0-1,-8 4 0 0,-1 0 0 0,-4-2 0 0,-7 2 0 0,-2 0 0 0,1-3 0 0,2 3 0 0,-3 0 0 0,5-2 0 117,2 2 0-116,1-4 0-1,2 1 0 1,4-3 0-1,-2-2 0 1,2 0 0-1,1-10 0 0,2-9 0 0,-4-4 0 0,-4-4 0 0,-1 3 0 0,-1 3 0 0,-5 6 0 0,-5 5 0 0,0 4 0 0,0 2 0 115,0 7 0-115,0 5 0 0,0 0 0 0,0 0-19 0,0 0-64 0,0 0-55 0,0 0-56 0,-5 0-53 0,5 5-51 0</inkml:trace>
    </iact:actionData>
  </iact:action>
  <iact:action type="add" startTime="9941">
    <iact:property name="dataType"/>
    <iact:actionData xml:id="d3">
      <inkml:trace xmlns:inkml="http://www.w3.org/2003/InkML" xml:id="stk3" contextRef="#ctx0" brushRef="#br0">24254 14811 33 0,'0'0'470'1,"0"0"-306"-1,0 0 13 0,0 0-67 121,0 0-28-121,0 0 9 0,100 0-15 1,-67 0 7-1,12 0 8 0,4-6-6 0,14 4-12 0,13 2-2 0,14-3-7 0,22 3-3 0,9 0-16 0,14 0-1 1,10 0-17 0,11 0 10-1,14 5-7 0,11 13-1 1,14-2-8 7,8 2-1 114,15-8-5-122,4-8-5 0,-6-2 0 1,-2 0-6-1,-15 0 11 0,-16 0-10 0,-10 0-1 0,-26 0-4 0,-20 0 0 0,-27 0 0 0,-24-12 0 0,-17 2 0 0,-25 1 0 0,-10 2 0 0,-13 5 0 0,-8 2 0 4,-3 0 0 117,0 0 0-121,-9 0 0 0,-62 0 0 0,-45 0 0 0,-49 2 0 0,-40 10 0 0,-37-3 0 0,-23-4 0 1,-22-5 0-1,4 0 0 0,2 0 0 0,13 0 0 0,31 0 0 0,21 0 0 0,17 0 0 0,23 0 0 3,16 6 0 116,12 9 0-118,19-1 0-1,17 7 0 1,22-7 0-1,20 3 0 0,19-8 0 0,14 0 0 0,16-3 0 0,9-3 0 0,3-3 0 0,9 2 0 0,0-2 0 0,0 0 0 0,0 0 0 0,54 0 0 1,22 0 0 125,35-8 0-125,26 3 0-1,32 1 0 0,14 4 0 0,16 0 0 0,16 0 0 0,8 0 0 0,18 0 0 0,-4 0 0 0,3 15 0 1,-5 0 0-1,-14-10 0 0,3-2 0 0,-16-3 0 0,-9 0 0 0,-20-5 0 0,-27-13 0 119,-27 3 0-119,-25 3 0 0,-20 4 0 0,-15-1 0 1,-17 5 0-1,-19-1 0 0,-13 2 0 0,-8 1 0 0,-7 2 0 0,-1-3 0 0,0 3 0 0,-30 0 0 0,-55 0 0 0,-50 0 0 0,-50 0 0 0,-35 0 0 119,-28 0 0-118,-21 0 0-1,-5 0 0 0,3-3 0 0,4 1 0 0,21 2 0 0,26 0 0 0,30 0 0 0,32 0 0 0,29 0 0 0,26 0 0 0,16 0 0 0,22 0 0 0,9 0 0 0,13 0 0 0,14 0 0 121,5 0 0-121,10 0 0 0,0 0 0 0,8 8-27 1,6 15-160-1,0-12-126 0,3 7-215 0</inkml:trace>
    </iact:actionData>
  </iact:action>
</iact:actions>
</file>

<file path=ppt/ink/inkAction2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19T04:47:22.3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416">
    <iact:property name="dataType"/>
    <iact:actionData xml:id="d0">
      <inkml:trace xmlns:inkml="http://www.w3.org/2003/InkML" xml:id="stk0" contextRef="#ctx0" brushRef="#br0">20777 4062 447 0,'0'0'136'4,"0"0"10"-4,0 0-23 0,0 0-36 0,0 0 8 0,0 0 5 0,0 0-12 1,0 0 5-1,0 0-11 0,-5 0-13 0,-32 0 5 0,-11 0-25 2,-12 0-10 15,-6 16-12-17,0 4-7 17,-2 2-8-17,6 2 0 17,-3 5-4-15,3 0-4-1,5 6 1 11,-1 1-2-12,3 3 2 19,10 6 2-19,0 1 4 21,3 8-2-21,5 4-6 0,-1 6 1 17,10 8-1-16,3-1 1 2,2 0-1 16,8 5-1-19,2-4 0 22,5 6 2-20,5 1-2-2,3 0 1 17,0-5 0-17,0-5 13 0,11-3 0 21,28 0-1-21,5-2-7 0,7-1-1 19,11-1 15-19,5-8-15 19,2 2 1-19,-4-7 1 0,7 0-3 18,2 0 0-18,5-5 0 22,0-1 0-21,5-8-2-1,1-9 0 21,-1-4-4-21,-8-18 3 0,6-4-2 19,-4 0 1-19,-6 0-2 19,3-8 0-19,-5-1 3 0,-1 4-2 17,-5-1 2-17,2 3 0 22,-11-3 2-22,1-3-5 0,-3-2 1 19,-11-2 0-19,-4-5-1 0,-5-12-1 19,0-13 1-19,-1-16 0 3,1-10 0 16,-4-7 0-19,-7-3 0 22,-5-2 0-22,-1 4 2 0,-5 1-1 20,-1 7 1-20,-5 5-1 0,-2 3 1 18,-1 0-2-17,-2-3 0 18,0 1 0-19,0-4 1 0,0-1-1 19,0-1 0-19,0 0 0 19,0-5-1-19,-20 1 2 0,-12 2-3 18,-10-5 2-18,-9-1 0 21,-5 0 0-21,-9 8 1 0,-7 3-3 20,-7 8 4-20,-12 5-4 0,-9 12 2 23,-11 15 0-23,-9 14 0 0,-4 12-1 18,6 0-2-17,12 28-8 17,15 12-25-16,16 0-50-2,14 4-48 21,5 2-49-21,56-26-122 0,-3 3-540 18</inkml:trace>
    </iact:actionData>
  </iact:action>
  <iact:action type="add" startTime="5638">
    <iact:property name="dataType"/>
    <iact:actionData xml:id="d1">
      <inkml:trace xmlns:inkml="http://www.w3.org/2003/InkML" xml:id="stk1" contextRef="#ctx0" brushRef="#br0">21025 8120 255 0,'0'0'118'2,"0"0"-15"17,0 0 28-19,0 0-9 1,0 0 4 17,0 0-4-18,0 0-29 19,-6 0-20-19,-12 0 3 0,-6-5-16 19,-4 1 6-19,-7 2-11 19,-5-1-1-19,-3 3-21 0,-5 0-11 18,-3 0-7-18,-3 0-3 20,3 3 6-19,-4 17-3-1,4 3-3 21,-1 8-7-21,4 6 2 0,3 6-1 23,-2 3 5-23,7 6-1 1,-2 8 0 18,0 2 1-17,2 2 1-2,1 2 5 19,6-3-1-19,5 3-1 19,7-6-2-18,-3-2-1-1,7 0 1 21,2 0-4-21,5 0-2 0,6-3-1 19,4-2 7-19,0-2-4 19,0 2 12-19,14-4-2 0,13 4-3 19,5-7 1-16,7 0-9-3,-2-2 3 17,8-8 1-16,0 2-3 18,7-6-5-18,4-6 3-1,11 0-5 21,11 1 0-21,1-6-2 0,8-1 0 20,1-5 2-18,-6-2-2-1,-4 0 2 17,1-6-2-18,-7-4 0 19,1-3 2-19,-1 0 0 0,1 0-1 19,-1 0 0-19,-3 0-1 19,-5-13 0-19,-3-5 0 0,-5 4 0 18,-8-2 0-18,-3 8 1 19,-7 0 0-18,-5-2 1-1,-4 3-4 19,1-2 2-19,-5-7 0 2,4 0 0 18,-3-7-2-20,1-4 0 19,-3-5 2-18,-3-6 0-1,0 0 0 19,0-2-1-19,-3-1 2 2,1 2-2 16,2-6 0-18,-6 2 1 3,3-1 0 16,-3 4 0-19,0-1 0 18,-1 4-1-16,-4 2 0-2,-5-5 2 18,-2-1-1-18,-3-6 0 19,0-2 0-18,0-6-3 0,-33-9 1 17,-24-6 1-18,-13-2 0 20,-20-6 1-20,-16-1 0 0,-11 17-2 21,-6 3 2-20,4 7 0-1,1 14 1 20,7 2 0-19,8 4-2-1,13 12 1 18,8-2-1-18,16 6-1 4,12 11 2 15,-3 5-7-19,5 0-17 20,0 56-18-20,-7 19-39 0,-2 18-62 19,43-50-79-19,7-2-114 2</inkml:trace>
    </iact:actionData>
  </iact:action>
  <iact:action type="add" startTime="7065">
    <iact:property name="dataType"/>
    <iact:actionData xml:id="d2">
      <inkml:trace xmlns:inkml="http://www.w3.org/2003/InkML" xml:id="stk2" contextRef="#ctx0" brushRef="#br0">20727 11724 181 0,'0'0'332'1,"0"0"-200"2,0 0 47 15,0 0-63-18,0 0-52 22,0 0-11-22,0 0 18 0,0-7-3 18,-27 9-14-18,-7 7 4 19,-12 0 3-19,-5 2-9 0,-5 1-15 19,-3 0-13-19,0 2-11 18,-2-2-5-17,-2 2 0-1,2 2-3 22,0 0 7-22,1 7-2 0,1 3 2 18,3 6 1-18,-3 6 4 4,2 6 3 15,-1 5-4-19,7 9-4 3,-3 3-5 15,9 3 2-18,4 5-3 22,-1 4 2-22,1 2-4 0,7-2 6 22,6-1-6-22,-1-2 2 0,8 2 1 19,8-3 2-19,5 5 6 1,4 7-4 17,4 2 10-17,0 7-5 20,0 1-1-19,0-2-8-2,6-1-1 18,9-4 0-17,4-6 3-1,4 4 0 18,2-1 1-18,3-7-3 19,1-4-3-18,8-5 3-1,5-11-6 21,9-6 1-21,4-6 0 0,11-7-1 18,3-10 3-17,4-4-4 21,-1-1 0-22,1-5 0 0,4-5 1 19,0-9 0-19,7-1 1 0,6 0-2 19,2 0 1-19,-2 0 1 20,-6-8 0-20,-5-12 1 0,-4-1-1 20,-5-4-1-20,1-4 2 0,-1-4 0 20,-4-1-2-19,-8-8-1 17,-4 0 1-18,-5-8-1 1,-2-4 0 20,-3-5 0-20,-6-1 0 0,-1-7 2 17,-4-8-1-18,-3-9-1 3,-5-8 2 19,2-6-2-22,-6 0 0 0,-4 3 0 22,-4 7 0-22,-10 4 0 0,-3 4 0 20,0-4-2-20,-45-7 3 3,-26-11-3 18,-16-11 3-21,-12-6-2 3,-6 2-2 15,-5 15 2-18,-10 19-3 2,-8 23-7 17,-7 22-13-19,0 15-11 4,14 11-15 15,10 9-54-19,20 3-43 2,82 0-118 16,9 0-248-18</inkml:trace>
    </iact:actionData>
  </iact:action>
</iact:actions>
</file>

<file path=ppt/ink/inkAction2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19T04:48:49.9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31">
    <iact:property name="dataType"/>
    <iact:actionData xml:id="d0">
      <inkml:trace xmlns:inkml="http://www.w3.org/2003/InkML" xml:id="stk0" contextRef="#ctx0" brushRef="#br0">444 728 852 0,'0'0'239'3,"0"0"-78"2,0 0 5 3,0 0-67 0,0 0-8-2,0 0-1 2,0 0-18 0,13 3-3 0,37-10-31-3,22-6 11 5,14-2-9-3,18 2-12 0,9 0 3-1,5 3-9 3,-1 2-22-2,-20 8 0 2,-17 0 0 1,-28 0 0-5,-24-3 0 3,-11 3 0 0,-14 0 0-3,-3 0 0 3,0 0 0 0,0-5 0 0,-32-7 0-1,-51-11 0 18,-40-10 0-25,-19-7 0 0,-8-4 0 4,5 0 0 6,8 2 0-3,17 0 0 2,33 17 0-4,24 7 0 4,26 13 0-2,21 5 0 2,13 0 0-4,3 0 0 2,0 0 0 1,0 0 0 0,0 0 0-2,7 38 0 3,42 29 0 1,11 22 0-1,12 8 0-2,-3-3 0 0,-3-3 0-3,-1-4 0 4,-11-18 0-1,-12-11 0 4,-13-17 0-6,-13-21 0 2,-8-12 0 1,-7-8 0-3,2 0 0 4,6 0 0-1,-2-14 0-1,7-46 0 4,-2-34 0-5,-3-25 0 3,-9-14 0-5,0-10 0 3,0 5 0 1,-12 17 0 0,-6 26 0-1,3 35 0 0,5 31 0 1,2 17 0-1,5 12 0-1,3 0 0 2,-3 0 0 0,-7 0 0 1,-10 6 0-4,-10 38 0 3,-16 20 0 1,-4 18 0-1,-8 15 0-1,0 12 0-1,5 3 0 4,-2-10 0-4,6-13 0 1,11-22 0 1,10-20 0 0,3-21 0 1,17-15 0-4,4-11 0 3,4 0 0 0,0 0 0 0,24-34-5-1,1 1-227 2,9 2-262-2</inkml:trace>
    </iact:actionData>
  </iact:action>
  <iact:action type="add" startTime="4630">
    <iact:property name="dataType"/>
    <iact:actionData xml:id="d1">
      <inkml:trace xmlns:inkml="http://www.w3.org/2003/InkML" xml:id="stk1" contextRef="#ctx0" brushRef="#br0">9153 4228 406 0,'0'0'144'2,"0"0"-20"4,-236-18 19 3,123 18-56-1,-15 21-29-3,-4 22-12 3,-1 9-6 1,4 10-10-1,16 9 3-3,7 17 0 4,11 10 8-1,12 17 1-1,8 12-6 0,14 5 0 1,17 5 8 0,14-4 1 2,17-7-6-4,13-15-18 1,0-5-2 4,61-11-4-6,47-8 4 5,41-8 2-4,53-18-8 7,39-20-6-9,30-30-3 3,5-11-2-2,-2-52 0 2,-35-44 2 0,-38-26-1 2,-61-22-3-3,-57-28-4 2,-53-29 4 0,-30-21 0-4,-35-10 0 6,-55 14 0-3,-23 32-1 2,-19 50-4-3,-10 49-54 3,-3 49-62-1,7 38-39-1,94 9-83-1,3 40-601 2</inkml:trace>
    </iact:actionData>
  </iact:action>
  <iact:action type="add" startTime="5555">
    <iact:property name="dataType"/>
    <iact:actionData xml:id="d2">
      <inkml:trace xmlns:inkml="http://www.w3.org/2003/InkML" xml:id="stk2" contextRef="#ctx0" brushRef="#br0">9219 7808 599 0,'0'0'175'2,"-229"20"-22"4,81 8-53 0,-18 10-56 2,-6 16-8 0,9 13-12 0,6 16 2-3,24 12-4 4,6 9 7-1,20 5 5 0,16 3-7-2,18 6 6 2,22 6-2 2,18 13 3-3,23 9 12 0,10 4 0 1,32-2-5 0,63-5-8 0,42-6 1-3,50-16 1 4,45-18-3 0,40-30-18-3,21-38 4 0,13-35-4 2,-13-67-5 0,-35-61-6 0,-51-34-3 1,-62-19-8-4,-58-12 7 4,-59-1 1-1,-28-8 1-3,-58 4 6 3,-68 15-3 0,-43 29-3 1,-34 36-1-4,-16 39 0 4,-2 38-7-1,24 33-78 0,19 8-84-3,136 20-101 5,16 21-345-4</inkml:trace>
    </iact:actionData>
  </iact:action>
  <iact:action type="add" startTime="6426">
    <iact:property name="dataType"/>
    <iact:actionData xml:id="d3">
      <inkml:trace xmlns:inkml="http://www.w3.org/2003/InkML" xml:id="stk3" contextRef="#ctx0" brushRef="#br0">9048 11888 813 0,'0'0'109'4,"-209"-3"41"3,50 17-29 1,-11 28-60-2,1 9-18 2,10 21 5 1,11 19-12-3,15 16-7 1,25 15 1 1,22 13 1-1,23 17 12 0,18 10-2 0,20 0 3 2,25-5-3-1,0-11-26 0,73-11-4 0,48-10 8 2,49-6-4-5,47-14-2 4,39-28-5-4,22-32 3 3,0-45 3 0,-10-24 1 1,-39-71-4-4,-44-36-3 3,-56-40-8 2,-53-37-3-4,-52-33 3 1,-24-33-2 0,-58-6 0 3,-63 24 0-4,-39 46 1 0,-27 57-19 2,-5 58-67 1,2 51-74-1,128 44-111-2,17 44-250 3</inkml:trace>
    </iact:actionData>
  </iact:action>
  <iact:action type="add" startTime="10117">
    <iact:property name="dataType"/>
    <iact:actionData xml:id="d4">
      <inkml:trace xmlns:inkml="http://www.w3.org/2003/InkML" xml:id="stk4" contextRef="#ctx0" brushRef="#br0">23226 12064 249 0,'0'0'435'3,"0"0"-271"4,0 0 19-3,0 0-64 3,0 0-34 2,0 0 2-1,0 0 7-2,-248-136-32 2,103 136-11 0,-24 0-7 1,-18 30-6-4,0 42-11 3,6 29-16 0,14 30 5-1,14 23 1 0,22 26-5 3,26 23 6-2,36 6 3-1,38 2-8 1,31-2-5-2,55-21 18 3,72-13 4-2,56-24 3 0,36-28-18 0,18-35-8 2,4-44-6-2,5-44-1-1,-17-33-2 3,-12-69 1-2,-32-33 1 3,-42-28 0-6,-57-25 4 7,-57-33-4-6,-29-16 0 4,-59-6-1-4,-53 1-3 3,-24 21 1 0,-9 33-9 1,9 40-55-3,1 46-51 1,17 59-80 2,84 46-169-2,7 50-585 2</inkml:trace>
    </iact:actionData>
  </iact:action>
  <iact:action type="add" startTime="12339">
    <iact:property name="dataType"/>
    <iact:actionData xml:id="d5">
      <inkml:trace xmlns:inkml="http://www.w3.org/2003/InkML" xml:id="stk5" contextRef="#ctx0" brushRef="#br0">23211 4029 324 0,'0'0'242'6,"0"0"-185"-1,0 0 148 3,0 0-75 1,-195-10-51-1,87 33-12-3,-21 15-11 4,-20 11-7-1,-13 19-16 0,-4 21 3-2,17 21-9 2,13 27 5 0,23 16 8 0,27 18-1-2,15 15-7 2,32 7-10 3,32 12 5-5,7-3-14 1,51-1-1 0,56-22 6 1,43-34-5 1,40-35 0-1,37-46 23-3,19-37-15 5,2-27-18-4,-7-49 2 0,-19-68 1 2,-29-45 12 2,-49-41 1-4,-56-32-1 0,-50-27-4 3,-38-4-7-2,-42 2-3 2,-58 27-2-4,-31 48-4 3,-14 59-2 0,-3 62-23 2,3 60-91-5,17 13-30 2,87 59-97 1,19 14-370 0</inkml:trace>
    </iact:actionData>
  </iact:action>
  <iact:action type="add" startTime="13093">
    <iact:property name="dataType"/>
    <iact:actionData xml:id="d6">
      <inkml:trace xmlns:inkml="http://www.w3.org/2003/InkML" xml:id="stk6" contextRef="#ctx0" brushRef="#br0">23488 7731 749 0,'0'0'55'4,"0"0"84"0,0 0-41 4,-265 18-30 0,138 20-7 0,-7 8-15-2,-4 20-6 2,2 22-3 0,3 24 7 0,13 22 1-3,17 14 1 4,25 9-17-1,26 9 0-1,33 5-4 0,19 12-2 0,29 1-11 4,75-1 15-4,38-18-8 0,30-25-3 1,18-38 3 0,13-36-12 0,-9-53 2-2,4-13-3 1,-13-84 0 2,-22-36 7-2,-15-35-6 0,-28-18-1 1,-29-24-2 1,-37-19-2-2,-33-12 0-2,-21-12-2 4,-25 5-2 3,-50 19 1 2,-28 33-10-11,-21 43-62-3,-19 31-75 9,-14 32-61-3,89 77-98 1,8 0-352 3</inkml:trace>
    </iact:actionData>
  </iact:action>
</iact:actions>
</file>

<file path=ppt/ink/inkAction2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19T04:49:25.0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409">
    <iact:property name="dataType"/>
    <iact:actionData xml:id="d0">
      <inkml:trace xmlns:inkml="http://www.w3.org/2003/InkML" xml:id="stk0" contextRef="#ctx0" brushRef="#br0">4979 9058 841 0,'0'0'209'7,"0"0"-20"-1,0 0-18 0,0 0-37 2,0 0-28 0,0 0-6 0,0 0-20-2,0 0-53 2,220-13 12 0,-108 11-9 0,12-5 8-2,-5 3-5 2,-5-3 10 0,-11 5-36-2,-20-2-7 2,-19 1 0 0,-24 3 0 0,-22 0 0 0,-15 0 0-2,-3 0 0 2,-16 0 0 0,-65 0 0 0,-39 0 0-2,-28 16 0 2,2-8 0 0,2 0 0 2,28 7 0-5,24-4 0 4,23 4 0 0,28-1 0-4,20-5 0 2,12-5 0 0,9-4 0 2,0 0 0-4,49 0 0 5,38 1 0-4,25 9 0 4,5-2 0-3,-11 4 0-1,-22 3 0 2,-19 1 0-1,-30-3 0 2,-16-4 0-4,-14-8 0 4,-5 9 0-1,-17 4 0 1,-46 10 0-5,-13-1 0 5,-9-3 0-1,7-3 0 0,8-2 0-2,23-6 0 2,10-4 0 0,19-2 0-1,15-3 0 1,3 0 0-2,0-8 0 3,5-22 0-1,28 4-108 0,-13 24-213 0,-6 2-183-3</inkml:trace>
    </iact:actionData>
  </iact:action>
  <iact:action type="add" startTime="15585">
    <iact:property name="dataType"/>
    <iact:actionData xml:id="d1">
      <inkml:trace xmlns:inkml="http://www.w3.org/2003/InkML" xml:id="stk1" contextRef="#ctx0" brushRef="#br0">14573 9193 1218 0,'0'0'129'3,"0"0"46"5,0 0-33 0,0 0-56-2,0 0 6 3,220-17-22-2,-132 17-10 1,15 0-10 0,12 0-25-2,18 0-25 2,4 0 0 0,-3 0 0 0,-7 0 0-2,-22 0 0 2,-23 6 0 0,-32-6 0 1,-20 0 0-4,-20 1 0 3,-10-1 0 0,0 0 0-2,0 0 0 2,-55 0 0 0,-43 0 0 0,-50 0 0 0,-18 0 0-1,-16 5 0 2,11 18 0-1,19 0 0-1,29-3 0 0,29 3 0 0,33-5 0 1,26-10 0 0,25-2 0-2,10-2 0 2,21 1 0 1,61 3 0-2,29 2 0-1,28-5 0 3,12-5 0-1,-12 0 0-3,-21 0 0 4,-27 0 0-2,-38 0 0 1,-26 0 0 0,-23 0 0 0,-4 0 0-3,-4 0 0 4,-55 10 0-2,-23 1 0 0,-18-5 0 1,13 2 0 1,12-2 0-4,21 2 0 3,19-1 0 1,12-2 0-2,14-5 0-2,9 0 0 3,0 0 0 0,0 0 0 0,0 0 0 0,6 0 0-2,18 0-23 2,-3 0-211 0,-18 0-150-2,-3 0-37 3</inkml:trace>
    </iact:actionData>
  </iact:action>
  <iact:action type="add" startTime="16786">
    <iact:property name="dataType"/>
    <iact:actionData xml:id="d2">
      <inkml:trace xmlns:inkml="http://www.w3.org/2003/InkML" xml:id="stk2" contextRef="#ctx0" brushRef="#br0">24574 9145 745 0,'0'0'313'5,"0"0"-144"2,0 0 30-1,0 0-90 2,0 0 12 0,0 0-11 0,163-47-25-2,-87 43-23 2,24 4-12 0,14 0-2 0,13 0-12-2,-3 0-36 3,1 0 0-2,-10 9 0 1,-15 8 0-2,-18-2 0 3,-24-3 0-2,-23-3 0 1,-25-7 0 0,-5 2 0 0,-5-4 0-2,0 3 0 2,-57-1 0-1,-42 4 0 1,-29-3 0 1,-14-3 0-2,-3 0 0 1,8 0 0-2,12 0 0 4,19 0 0-4,29 0 0-1,28 0 0 7,28 0 0-5,14 0 0 3,7 0 0-8,7 0 0 7,56 0 0-1,33 0 0 0,19 0 0-3,3 0 0 4,-9 2 0-1,-12 3 0 7,-23 0 0-13,-24-2 0 7,-18-1 0-4,-19 1 0 1,-13-3 0-1,0 0 0 3,0 4 0 0,-27 1 0 1,-25 1 0-4,-9-3 0 6,2-1 0-6,13-2 0 4,15 3 0-3,10-3 0 3,18 0 0-1,3 0 0-1,0 0 0-2,0 0 0 3,0 6 0 0,18 0 0 1,9 3 0-2,-4-3 0-1,-11 2 0 2,-6 5 0 0,-6-3 0 2,0 5-3-6,-10 2-151 4,-38 4-100 1,20-15-75-3,-2-4-505 2</inkml:trace>
    </iact:actionData>
  </iact:action>
  <iact:action type="add" startTime="23177">
    <iact:property name="dataType"/>
    <iact:actionData xml:id="d3">
      <inkml:trace xmlns:inkml="http://www.w3.org/2003/InkML" xml:id="stk3" contextRef="#ctx0" brushRef="#br0">1946 18535 802 0,'0'0'278'5,"0"0"-125"3,0 0-12 0,0 0-21 0,0 0-54-2,0 0 20 2,210 0 6 0,-136 0-1-2,23 0-10 2,20 0-8 0,20 0-9 0,20 0-64 0,18 11 0-2,15 7 0 2,20 8 0 0,-1 3 0 3,0 6 0-9,-1 5 0 8,-4-2 0 0,-1 3 0-3,-6-3 0-1,2-13 0 6,-4-4 0-9,-8-4 0 8,-5-8 0-6,-23-3 0 2,-25-6 0-1,-24 0 0 5,-27 0 0-5,-29 0 0 0,-18-9 0 2,-18 7 0 1,-15 2 0-3,-3 0 0 2,0 0 0 0,0 0 0-1,0 0 0-1,0 0 0 2,0 0 0 0,-3 0 0-3,-22 2 0 4,-16 27 0-1,-10 9 0 0,-12-13 0 2,-13-18-101-1,45-7-247-4,2 0-141 2</inkml:trace>
    </iact:actionData>
  </iact:action>
  <iact:action type="add" startTime="24282">
    <iact:property name="dataType"/>
    <iact:actionData xml:id="d4">
      <inkml:trace xmlns:inkml="http://www.w3.org/2003/InkML" xml:id="stk4" contextRef="#ctx0" brushRef="#br0">7702 18663 785 0,'0'0'322'3,"0"0"-116"4,0 0-21 1,0 0-66 0,0 0-24-2,0 0 0 2,183 5-14 0,-100-5 1 1,28-12-11-4,24 4-65 3,34-4-6 0,21 1 0 0,20 1 0-2,18 5 0 2,1-1 0 0,-10 6 0 2,-3 0 0-3,-1 0 0-1,-2 0 0 4,9 21 0-4,1 2 0 0,-3-3 0 4,-15-6 0-3,-18-2 0 0,-20-7 0 1,-27 2 0-1,-25-7 0 0,-17 8 0 2,-23-2 0-4,-21 6 0 4,-17-6 0-1,-20 3 0 0,-10-9 0-1,-7 0 0 0,0 5 0 0,0-5 0 0,0 0 0 0,-40 0 0 1,-30 0-155 1,28 0-170-2,-9 0-222-2</inkml:trace>
    </iact:actionData>
  </iact:action>
  <iact:action type="add" startTime="25674">
    <iact:property name="dataType"/>
    <iact:actionData xml:id="d5">
      <inkml:trace xmlns:inkml="http://www.w3.org/2003/InkML" xml:id="stk5" contextRef="#ctx0" brushRef="#br0">16924 16102 767 0,'0'0'207'3,"0"0"-28"6,0 0-47-1,0 0-64 0,0 0-14-2,0 0-11 2,0 0 46 0,-130-11-13 1,24 7-10-3,-23-1 12 1,-25-4-12 1,-6 0-5 0,-12-2-4 0,3-1-1-2,6-4-14 2,10-1-36 2,8 3-6-5,5-3 0 3,8 2 0 1,-5 7 0-1,-6 5 0 0,-5 1 0-2,-9-6 0 1,12 6 0 1,5-6 0-2,-5 5 0 3,0 3 0-1,-5 0 0-1,5 0 0 1,7 0 0-3,11 0 0 5,14 0 0-3,5 0 0-2,14 0 0 4,10 0 0-1,5-14 0 0,-2 3 0-2,2-2 0 2,-4 1 0 0,9 6 0 2,3 1 0-7,8 5 0 6,8 0 0-1,7 0 0 0,9 0 0-2,2 0 0 2,9 0 0 0,5 8 0 0,1 2 0-1,2 1 0-1,-7 3 0 3,-4 0 0-1,0 3 0 0,2-2 0 1,-1-2 0-4,9-2 0 3,6-2 0-3,2-4 0 4,7-1 0-2,0-2 0 2,6-2 0-4,0 0 0 3,0 3 0 0,-5 2 0 1,2 2 0-4,-6 1 0 5,2 5 0-2,2-8 0-2,-2 7 0 1,4-7 0 1,0 4 0 1,-4 6 0 0,7 5 0-1,0 7 0-1,0 6 0-2,0 9 0 2,0 6 0 2,7-1 0-2,6 8 0 0,-1-2 0 3,0 6 0-7,2 12 0 6,-4-5 0-1,1 13 0 0,-8 3 0-2,-2 7 0 2,5-3 0 0,3 9 0 0,-7-6 0-1,5 3 0 0,-4 2 0 2,3 1 0-2,-3 0 0-2,6-2 0 4,3-2 0-2,0-10 0 2,-3-3 0-5,-1-9 0 6,-2-2 0 0,-6 3 0-1,0-10 0-4,0 4 0 0,0 0 0 4,0-6 0-1,0-12 0-2,0-2 0 3,0-9 0-2,0-7 0 1,0 2 0-1,0-1 0 0,0 3 0 4,0 2 0-4,0 4 0-4,0-5 0 6,0-13 0 0,0-9 0 0,0-4 0-5,0-7 0 4,0 0 0-1,0 0 0 2,3 0 0-4,19 0 0 3,18-4 0 1,10-17 0-2,5 1 0 0,3 6 0 0,7-4 0 2,2 4 0-1,8 8 0-2,8 1 0 2,4-2 0 2,3 5 0-3,6 2 0-3,4 0 0 5,6 0 0-1,2 0 0 0,13 0 0-2,0 0 0 2,6 0 0 3,-3 0 0-4,-3 0 0 1,-5 9 0-4,-9 2 0 4,-7-4 0 0,-1 0 0-2,1 4 0 2,-1-4 0 0,6 1 0-1,-2-2 0 1,-9 1 0-1,3-7 0 4,-10 0 0-1,-2 0 0-9,-2 0 0 7,0 0 0 0,0 0 0 0,0 0 0-3,0 0 0 4,-1 0 0-1,-6 0 0 1,4 0 0-5,-7-13 0 5,-1 5 0-2,-7-4 0 2,1 6 0-3,-4-5 0 2,-3 2 0 0,0 4 0 0,-7-4 0 0,-1 5 0-2,-6 2 0 3,0-3 0-2,-4 5 0 1,-2 0 0 0,2 0 0 0,-10 0 0-2,4 0 0-1,2-7 0 4,-3 7 0-2,5 0 0 3,3-6 0-6,4 6 0 5,-2 0 0-1,1-5 0 1,0 2 0-5,-1 3 0 5,-2 0 0-1,0 0 0 0,2 0 0-1,-10 0 0-1,8 0 0 4,0 0 0-3,-5 0 0 1,-5 0 0-3,-10 0 0 4,-7 0 0-2,-5 0 0-1,-2 0 0 3,-8 0 0-2,3 0 0 3,-3 0 0-5,1 0 0 3,4 0 0-1,2 0 0 1,-2 0 0-2,2 0 0 2,-2 0 0 0,-1 0 0 1,-1 0 0-3,2 0 0 1,-2 0 0 1,-3 0 0 0,3 0 0 0,-3 0 0-2,0 0 0 2,0 0 0 0,3 0 0-2,9-17 0 4,-2-16 0-3,1-8 0 2,-11-15 0-5,0-8 0 6,0-15 0-3,0-2 0 1,-11-6 0 1,-7-4 0 6,0-3 0-14,2-3 0 4,5-1 0 1,1 8 0 2,2 6 0 1,5 8 0-3,0 16 0 3,-4 1 0 0,1 6 0-6,-3-3 0 7,0 0 0-1,-1 0 0-3,-1 0 0 1,5-3 0 2,-4 1 0-5,5 2 0 7,2-2 0-6,-1 6 0 4,4-2 0-3,0 1 0 2,0 10 0 0,0-7 0 0,0 11 0-3,0 3 0 4,-6 5 0 0,-2-4 0-2,2 0 0-2,5-3 0 4,-8 7 0-1,6 2 0 0,0 5 0-3,1 3 0 5,2 1 0-3,-3-3 0 1,-1-6 0-3,-1-3 0 4,4-7 0-2,-7 1 0 2,8 3 0-3,-3 2 0 2,0 13 0 0,3 11 0-1,-3 7 0-1,-1 2 0 2,1 0 0 0,-9 0 0 0,-18 22 0-1,-12 27 0 1,-9 12-168 0,29-28-264 0,10-15-892 1</inkml:trace>
    </iact:actionData>
  </iact:action>
  <iact:action type="add" startTime="34349">
    <iact:property name="dataType"/>
    <iact:actionData xml:id="d6">
      <inkml:trace xmlns:inkml="http://www.w3.org/2003/InkML" xml:id="stk6" contextRef="#ctx0" brushRef="#br0">29122 18178 807 0,'0'0'172'5,"0"0"-29"3,0 0-36-2,0 0-21 2,0 0 6 0,203 0-3 0,-155 0 1-2,5 0 0 2,5 0-2 0,5 0-8 0,7 0-6-2,15 0-10 2,13 0-24 0,9 0-15 0,8 0-25-1,4 0 0 0,-4 0 0 5,1 0 0-7,4 0 0 1,4 0 0 2,8 0 0 0,2 0 0 1,3 0 0-1,-1 0 0-2,-6 0 0 2,1 0 0 0,-1-6 0-3,-7 6 0 5,-8 0 0-5,-4 0 0 3,-14 0 0-1,-7 0 0 3,-14 0 0-2,-7 0 0-1,-9 0 0-1,-6 0 0 0,-10 0 0 5,-12 0 0-6,-5 0 0 1,-14 0 0 3,-8 0 0-2,-5 0 0 1,0 0 0-2,0 0 0 2,0 0 0 0,0 0 0 2,0 6 0-5,-18 6 0 3,-36 0 0 0,-24 9 0 1,-22 4 0 2,-30-4 0-5,-33-8 0 4,-36 5 0-9,-22-11 0 8,-11-5 0-3,3-2 0 4,15 0 0-4,18 0 0 0,14 0 0 2,16 0 0 0,9 0 0 0,9 0 0-1,13 0 0 0,21 0 0 1,14 0 0 1,7 0 0-5,11 0 0 5,9 0 0-1,7 0 0 0,14 0 0 0,16 0 0-2,19 0 0 3,5 0 0-3,11 0 0 2,1 0 0-2,0 0 0 3,0 0 0-2,0 0 0-1,4 0 0 2,47 0 0 1,18-2 0 1,31 2 0-5,26-7 0 3,32 1 0-2,22 6 0 3,7 0 0-4,-2 0 0 4,-14 0 0-1,-13 0 0 0,4 0 0-2,1 6 0 5,13 3 0-4,10-4 0 0,-4 1 0-2,-1 1 0 3,-16-7 0 2,-20 5 0-4,-20 1 0-1,-27 1 0 4,-28 1 0-1,-24-8 0 1,-25 5 0-1,-9-5 0-3,-12 0 0 4,0 0 0 2,0 0 0-8,0 8 0 3,-58 4 0 3,-45 1 0 8,-54 0 0-16,-26-1 0 5,-26-12 0-1,-5 0 0 4,14 0 0-2,19 0 0 2,21 0 0-3,20 0 0 2,25 0 0-3,9 0-82 4,100 0-295-2,-4 0-436 1</inkml:trace>
    </iact:actionData>
  </iact:action>
</iact:actions>
</file>

<file path=ppt/ink/inkAction2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19T04:51:06.6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231">
    <iact:property name="dataType"/>
    <iact:actionData xml:id="d0">
      <inkml:trace xmlns:inkml="http://www.w3.org/2003/InkML" xml:id="stk0" contextRef="#ctx0" brushRef="#br0">24046 7624 227 0,'0'0'73'6,"0"0"18"2,0 0-16-2,0 0 3 2,0 0 42 0,0 0 8 0,0 0 2-2,0 62-18 2,0-53-6 0,11-5-11 0,0 5-13-2,4-4 18 2,3 3-24 0,3-8-10 0,12 0-6 0,0 0-2-2,9 0 1 3,3 0 0-1,6 0-10-1,7 0 2 2,8-8-5 8,7-6-16-14,15-6-1-3,4-2-6 8,0 2 1 0,1-2-24 1,-2 5 0-4,2 0 0 3,-3 2 0 0,5 2 0 0,0-2 0-2,2 0 0 2,6 3 0 3,3 1 0-2,2 0 0-3,-2-2 0 0,-7 4 0 1,4 1 0 3,-3 5 0-6,2 3 0 3,-5 0 0 1,0 0 0 1,13 0 0-4,-3 0 0 3,10 0 0 0,-2 0 0 0,-1-9 0-2,-4 1 0 2,-5-1 0 0,-3 0 0 0,0 4 0-1,1-2 0 1,-11 3 0 0,-2 4 0 0,-5 0 0-1,-7 0 0 0,-2 0 0 2,2 0 0-2,3 0 0 0,4 0 0 0,2 0 0 6,1 0 0-7,3 0 0 0,-1 0 0 2,3 0 0-3,-2 0 0 3,-1 0 0-3,6 0 0 3,-5 0 0 1,5 0 0-2,-1 0 0-1,4 0 0 2,0 0 0 3,1 0 0 2,-9 0 0-11,-3 0 0 5,-4 0 0-1,-3 0 0 1,0 0 0-2,-1 0 0 5,-2 0 0-2,-2 0 0 0,4 0 0-2,-1 0 0 2,-3 0 0 0,4 0 0 0,-7 4 0-2,0 5 0 3,0-4 0-2,-1 2 0 1,3-1 0-2,7-1 0 3,-3 5 0-2,5-5 0 2,1 1 0-4,-1-6 0 3,-2 0 0 1,2 0 0-2,1 0 0-1,-1 0 0 18,-1 0 0-24,0 0 0 0,-5 0 0 5,-11-3 0 4,-1-2 0-2,-12-2 0 2,4-1 0-3,-4-1 0 3,3 2 0-2,-11 5 0 1,8-1 0-1,-4 3 0 0,2 0 0 1,6 0 0 0,1 0 0-1,-1 0 0 0,0 0 0 3,-2 3 0-4,-10 6 0 0,-6 0 0 2,-8-1 0 0,-19-1 0-1,-11-5 0-1,-2 1 0 1,0 0 0 1,-18 0 0 1,-56-3-201-2,21 0-69 3,-6 0-132-4</inkml:trace>
    </iact:actionData>
  </iact:action>
  <iact:action type="add" startTime="6428">
    <iact:property name="dataType"/>
    <iact:actionData xml:id="d1">
      <inkml:trace xmlns:inkml="http://www.w3.org/2003/InkML" xml:id="stk1" contextRef="#ctx0" brushRef="#br0">24015 11159 359 0,'0'0'466'3,"0"0"-306"3,0 0 10 2,0 0-42 0,0 0-19 0,0 0-13-2,68 12-12 3,-36-12 16-2,10 0-22 3,6 0-10-6,7 0-13 4,6 0-7 0,7-2-11 0,5-10 1-2,15 2-8 2,2-4-9 0,13-3-21 3,5 2 0-5,-1-6 0 2,3 8 0-1,-6-5 0 1,-7 4 0-2,-1 3 0 2,0-2 0 9,-5 6 0-15,8-1 0 3,1 3 0 2,5-3 0 0,1 0 0 2,5-4 0-4,-7 0 0 4,-1 3 0-2,-5 4 0 1,3-2 0-2,1 7 0 2,4 0 0 0,2 0 0 1,-8 0 0-3,-4 0 0 1,-2 0 0 2,-4 0 0-2,-2 0 0-1,-1 0 0 2,1 0 0 1,3 0 0-2,-4 0 0-1,0 0 0 3,-5 0 0 3,-6 0 0-8,7 0 0 8,-9 0 0-11,4 0 0 7,6 0 0 0,3 0 0-2,-1-5 0 2,3-4 0 1,-3 4 0-2,0-1 0 0,-7 3 0 0,2 0 0 2,1 3 0-2,-4 0 0-1,10 0 0 2,-1 0 0 0,2 0 0 0,7 0 0-2,4 0 0 3,-5 0 0-2,5 0 0 3,-5 0 0-6,-8 0 0 4,0 0 0 0,-5 0 0 1,0 0 0-4,2 0 0 3,-8 0 0 17,-2 0 0-25,-4 0 0 0,-10 0 0 3,-3 0 0 8,1 0 0-4,3 0 0-2,1 0 0 4,0-4 0 5,1-7 0-11,6 0 0 1,-5-1 0 4,-4 0 0 0,-1 4 0 2,3-1 0-5,0 4 0 3,4 1 0 0,2 1 0 0,6 3 0-1,0 0 0 0,6-2 0 1,-6 2 0 0,1-3 0-1,-5-1 0 0,-2 4 0 3,-13 0 0-5,0 0 0 7,-2 0 0-5,-2 0 0-2,1 0 0 2,-1 0 0-3,4 0 0 6,-2 0 0-3,2 0 0 3,-6 0 0-6,5 0 0 10,-2 0 0-9,1 0 0 1,2 0 0 0,-4 0 0 1,-2 0 0 1,-4 0 0 1,3 0 0-3,4 0 0 1,2 0 0 4,2 0 0-4,-12 0 0 1,-2 0 0-3,-10 0 0 2,-2 0 0 1,-8 0 0 1,-3 0 0-2,-2 0 0 1,-8 0 0-1,-6 0 0-2,-3 0 0 3,0 7-39 0,-29 31-188 1,-42 8-59-1,26-23-50-1,7-1-720 0</inkml:trace>
    </iact:actionData>
  </iact:action>
  <iact:action type="add" startTime="15573">
    <iact:property name="dataType"/>
    <iact:actionData xml:id="d2">
      <inkml:trace xmlns:inkml="http://www.w3.org/2003/InkML" xml:id="stk2" contextRef="#ctx0" brushRef="#br0">19393 15704 627 0,'0'0'191'1,"0"0"-64"4,0 0-15 3,0 0-60 1,0 0-12-2,0 0 8-1,0 0 6 2,0 0 3 0,0 0 8 0,15-12-6-2,-13-22 4 2,2-11-25 0,5-12-12 0,-3-1-3-2,5-6-5 3,5-2-1-2,-4-1-5 1,7-6 1-2,4 4-2 6,1-4 2-8,-3 4 2 5,6-1-5-1,-5 1 2-1,4-1-4 2,-1 1 1-3,5 5-2 2,-2 6 6-1,5 2-1 2,-7 8 4-2,2 4-2-1,2 6-2 3,-6 5 2-2,0 2-6 1,0 3-6-2,-6 3 1 4,3 7 1-5,-5 0-2 6,-8 5-2-9,1 8 1 8,-8 3 0-3,-1 2 8 0,0 0-2 0,0 0 5 0,0 0-3 3,0 0 2-3,0 0-2-1,0 0 0 1,-15 0-7 2,-28 0 3-1,-13 18-1-1,-5 2-2 1,3 2-2 1,-1 2 0-2,1 1-2-1,4-1 2 4,9-4-1-3,6 0 2 1,11-7-1-3,9-8 0 2,8 0 0 1,8-5 1 1,0 0-1-4,3 0 1 2,0 0 0 3,0 0 3-3,0 0-3-1,17 0 2 2,20 0-3 0,8 0 0 0,4 0 2-2,10 0-1 3,6 0 0-1,-2-20 0 1,7-3-1-5,-10-3 1 8,0 1-3-8,-14 0 1 7,-7 4 0-7,-7 3 1 4,-7 0-1 0,-5 5 2 1,-7 6-2-4,-5 0 1 3,-8 7 0-1,0 0 3 1,0 0 0-2,0 0 8 2,0 0 10-1,0 20 14 2,0 27-7-3,-12 20-22 2,-2-3 9 0,-1-10-8 1,3-4-7-4,2-17 0 5,4-11 0-4,6-11 0 1,0-11 0 0,0 0 0 1,0 0-24 0,0 0-40 0,0-7-39-2,0-37-50 3,0-6-55 0,3 27-122-2,-3 12-631 1</inkml:trace>
    </iact:actionData>
  </iact:action>
  <iact:action type="add" startTime="18299">
    <iact:property name="dataType"/>
    <iact:actionData xml:id="d3">
      <inkml:trace xmlns:inkml="http://www.w3.org/2003/InkML" xml:id="stk3" contextRef="#ctx0" brushRef="#br0">26840 14309 675 0,'0'0'177'4,"0"0"18"2,0 0-96 2,0 0-38 0,0 0 0 1,0 0-6-4,0 0-1 3,13 26 11 0,-13 4-14 0,0 5 4-2,0 5-15 2,0 6-1 0,0 1-13 0,0 2-8-2,0-9 3 2,-4-5-14 0,1-9 2 0,-2-13-8-1,5-5 6 0,0-8-2 3,0 0 6-4,0 0 1 0,0 0 9 2,0 0-1 0,0 0-1-2,0 0-6 2,0 0 4 0,0 0 0 0,29 0-6 0,8 0-5-2,9-12 3 2,2-2 6 1,8-1 3-2,5 2 6-1,6-2 1 5,-1-1 2-4,9 5-1 1,-2 2-2-1,2 4-13 0,1-1-11 3,-2 4 0-4,2-2 0 1,-3 1 0-1,2 3 0 3,7-2 0-1,-3 2 0-2,13 0 0 2,3 0 0 1,6 0 0-2,5 0 0-2,-2 0 0 5,0 0 0-3,-1 0 0-1,-3 0 0 2,-6 0 0-1,2 0 0 2,-9 0 0-3,-5 0 0 3,-1 0 0-2,-4 0 0 2,-3 0 0-3,-2 0 0 1,-5 0 0 1,2 0 0 0,-4 0 0 0,7 0 0-2,-1 0 0 3,-1 0 0-2,-4-4 0 2,4 1 0-4,-1 1 0 5,3 2 0-5,-10 0 0 12,4 0 0-16,-6 0 0 7,-3 0 0-2,1 0 0-3,2 0 0 8,-3-2 0-5,4-3 0 4,5 3 0-3,-5-4 0-2,-2 4 0 4,-1-1 0-1,-3-1 0 0,-2-2 0-3,2 6 0 4,-7-3 0-2,7 1 0 1,-3-1 0-1,-1 3 0 2,5 0 0-1,-3 0 0 0,1 0 0-3,-1 0 0 3,0 0 0 0,-3 0 0-2,2 0 0 4,-4 0 0-4,-3 0 0 4,3 0 0-4,-3 0 0 0,-5 0 0 2,-1 0 0 0,0 0 0 0,3 0 0-3,0 0 0 4,4 0 0-1,-1 0 0 0,-3 0 0-2,0 3 0 3,-8-1 0-2,0 1 0 2,4 0 0-3,-4 0 0 1,2-3 0 1,-2 4 0 0,7-4 0-1,-2 3 0 0,-2-1 0 3,5 4 0-5,0-4 0 1,3 3 0 3,0-3 0-1,8-2 0 0,-6 2 0-2,10-2 0 3,-8 0 0-3,3 0 0 5,-8 0 0-7,-2 0 0 5,-13 3 0-2,4-3 0-1,-1 4 0 2,2-4 0 0,1 2 0-1,-4-2 0-1,-6 3 0 4,4-3 0-3,-11 0 0 4,-3 4 0-7,-2-4 0 2,1 0 0 1,-2 0 0 2,3 0 0-2,0 0 0 1,-1 0 0-1,3 0 0 0,-4 0 0-1,-2 0 0 3,-5 0 0-1,-3 0 0 0,1 0 0-2,-1 0 0 2,-1 0 0 0,-2 0 0 0,0 0 0 0,0 0 0-1,0 0 0 0,0 0 0 2,0 0 0-2,0 0 0-1,0 0 0 2,0 0 0 0,0 0 0 0,0 0 0-2,0-7 0 3,3-28 0-2,3-14 0 2,-2-15 0-4,2 6 0 6,3 6 0-5,-4 9 0 0,-2 10 0 2,1 11 0 1,-4 11 0-2,0 1 0 0,0 10 0 1,0 0 0-2,0 0 0 2,0 0-144 0,0 0-109-2,0 0-70 2,0 0-385 0</inkml:trace>
    </iact:actionData>
  </iact:action>
</iact:actions>
</file>

<file path=ppt/ink/inkAction2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19T05:11:24.8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604">
    <iact:property name="dataType"/>
    <iact:actionData xml:id="d0">
      <inkml:trace xmlns:inkml="http://www.w3.org/2003/InkML" xml:id="stk0" contextRef="#ctx0" brushRef="#br0">18316 4463 697 0,'0'0'270'4,"0"0"-115"2,0 0 3 3,0 0-36-2,0 0-23 1,0 0-13-2,178-57 1 3,-79 39-19-1,19 0-5 0,17 1-14-2,5-1-1 1,-9 2-9 1,-15-5-4 0,-10 7 0-2,-16 3-6 2,-18 1-22 0,-20 7-7 0,-23-1 0-2,-23 3 0 2,-6 1 0 0,0-15 0 0,-48-15 0-2,-49-22 0 2,-44-23 0 0,-28-18 0 0,-18-15 0 1,-3-2 0 0,11-2 0-3,20 15 0 3,36 28 0-4,41 23 0 4,31 21 0-2,33 9 0 7,15 11 0-12,3 1 0 5,0 4 0 0,24 7 0 0,32 59 0 0,18 51 0 1,13 36 0 0,4 25 0 0,-5 6 0-3,-3-1 0 4,-3-15 0-2,-17-20 0 3,-14-28 0-5,-13-43 0 4,-21-35 0-1,-9-32 0 0,0-10 0-3,9-17 0 2,12-57 0 2,5-41 0-1,13-32 0-3,-1-19 0 3,-1-33 0 1,-7-22 0 1,-2-3 0-1,-13 18 0-6,-7 47 0 3,-7 58 0 4,-4 49 0-4,-3 35 0 1,0 17 0 0,-31 28 0 3,-48 45 0-5,-28 25 0 5,-6 21 0-3,-8 12 0 1,5 13 0-4,4 2 0 5,18-4 0-1,10-20 0 4,14-23 0-4,13-24 0-3,18-23 0 0,15-23 0 2,12-16 0 0,12-9 0 1,0 0-66 0,0 1-70 1,17 15-118-3,2-18-129 2,-10 5-808-1</inkml:trace>
    </iact:actionData>
  </iact:action>
  <iact:action type="add" startTime="18999">
    <iact:property name="dataType"/>
    <iact:actionData xml:id="d1">
      <inkml:trace xmlns:inkml="http://www.w3.org/2003/InkML" xml:id="stk1" contextRef="#ctx0" brushRef="#br0">28190 7691 381 0,'0'0'513'4,"0"0"-378"3,0 0 22 2,0 0-45-4,0 0-6 3,163-46 9 0,-125 40-17 0,2-3-4-1,12 6-8 2,5-2-16-2,9 5-11 2,12 0-7-3,10 0-6 1,11 0-23 1,17 0-23-1,9 0 0-1,15 2 0 5,5 1 0-4,5-3 0 0,5 0 0 0,4 0 0 2,-1 0 0-2,-1 0 0 2,-11 0 0-4,-10 0 0 3,-15 0 0 0,-6 0 0 0,-6 13 0-2,-6 12 0 2,-8-8 0 0,-9 0 0 4,-5-5 0-9,-11 1 0 5,-8-13 0-2,-16 7 0 2,-9-7 0-2,-16 0 0 1,-9 0 0 1,-7 4 0 2,-5-4 0-4,0 0 0 2,0 0 0-1,-51-4-176 2,-28-21-37-4,34 10-114 4,7 12-465-1</inkml:trace>
    </iact:actionData>
  </iact:action>
  <iact:action type="add" startTime="21346">
    <iact:property name="dataType"/>
    <iact:actionData xml:id="d2">
      <inkml:trace xmlns:inkml="http://www.w3.org/2003/InkML" xml:id="stk2" contextRef="#ctx0" brushRef="#br0">5734 11580 253 0,'0'0'188'7,"0"0"-74"0,0 0 12-1,0 0-26 2,0 0-3 0,0 0 7 0,0 0-5-2,0 67-4 3,0-67-7-2,0 0-5 3,0 0 3-6,0 0-24 4,0 0-12 0,0 0-8 0,0 0-11-2,0 0-15 3,0 0-11-2,0-29-4 1,0-12 11 0,0-5-3-2,0 5-4 2,3 0 5 0,1 10-3-2,-1 2 2 2,-1 5-6 0,2 7 0 0,-4 1-1 0,5 3-1 1,-5-1-1-2,0 5 0 0,3-2 3 0,1 2-2 3,5-1 4-4,-1 3 3 1,2 1 2-1,1 1 1 3,2-2 1-1,-5 1 5 0,8 2-2-1,1 0-4-1,4-2-2 4,-7 0 5-4,1 3-1 3,2 1 8 0,-1 2-1-5,5 0-1 4,-3 0 3-2,9 0-9 3,5 0-3-1,-1 0-3 1,9 2 2-5,2 1-5 5,-4 3 2-1,1 0-2 0,-8-3 4-2,2 2-2 2,0-2-1 1,-3-3-3-2,-2 0 0 1,-7 0 1-2,3 0-2 3,-6 0 3-3,-5 0-4 2,4 0 3-2,-5 0 0 3,3 0-1-1,0 0 2-3,-2 0 0 3,2 0-2 0,0 0-2 3,-3 0 4-7,-3 0-3 3,-2 0 1 2,-5 0-1 0,4 0-1-3,0 0-1 0,-2 0-1 2,-1 0 1 0,2 0-1-1,-5 0 2 0,0 0-2 1,0 0 1 0,3 0-1-3,3-17 1 5,-2-12 1-2,-4-4 0 0,3-4-2-2,-3 0 1 4,0-1 1-4,0 5 0 3,0 8-2-4,0 14 1 4,0 4 0-3,0 1 0 2,0 6 1-3,0 0-1 4,0 0-1-1,0 0 2 0,0 0 0-1,0 0-1-1,0 0 1 3,0 0 7-1,0 13-3-2,0 13-4 3,0 5 0-1,0-3 2 0,0 2-1-1,5 3-1 1,7-2 0-1,0-3 0 3,-3-7-1-6,0-4 3 3,4-5-4 0,4 1 0 3,7-6 0-2,-4-3 1-2,12 1 1 2,5-5 1 0,1 0 1 1,8 0-1-4,-1 0-1 4,3 0 1-2,4 0 0-1,-1 0-2 2,-3 0 2 0,-2-3-1 1,-1-5 0-5,-8 3 0 6,2-2 2-3,-3 1 2 3,0 1 1-6,-2 2-2 5,4-1 2-2,-1 4-3 1,-1-2 3-2,8-2-2 2,-6 2 3 0,-3-1-6 1,4 1 0-3,-5-2 0 1,3 4 0 3,-5 0 0-4,2 0 0 3,2 0 0-4,-1 0 0 3,-3 0 0 0,-3 0 0-2,1 0 0 3,-5 0 0-1,-1 0 0 1,0 0 0-5,2 0 0 3,-3 0 0 1,3 0 0 1,-1 0 0-4,-1 0 0 4,2 0 0-1,-5 0 0 0,3 0 0-1,-2 0 0 0,2 0 0 0,-9 0 0 1,0 0 0-1,1 0 0 4,1 0 0-5,-5 0 0 2,1 0 0-4,4 0 0 5,-5 0 0-1,0 0 0 0,-5 0 0-3,2 4 0 3,-8-4 0 0,-1 2 0 0,0-2 0-2,0 0 0 3,0 3 0-1,6-1 0 1,2 4 0-3,2 1 0 0,-2 6 0 2,1 3 0 1,-5-2 0-4,2 3 0 4,2 5 0-2,-5-1 0 2,-3 0 0-4,0-4 0 4,0-2 0-1,0-5 0 2,0-5 0-7,0-3 0 5,0-2 0 0,0 0 0 0,0 0-57-3,0 0-55 4,0 0-90-1,0-20-49 1,0 7-22-1,0 0-316-3</inkml:trace>
    </iact:actionData>
  </iact:action>
</iact:actions>
</file>

<file path=ppt/ink/inkAction2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19T05:11:24.8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475">
    <iact:property name="dataType"/>
    <iact:actionData xml:id="d0">
      <inkml:trace xmlns:inkml="http://www.w3.org/2003/InkML" xml:id="stk0" contextRef="#ctx0" brushRef="#br0">18693 11333 628 0,'0'0'227'3,"0"0"-33"4,0 0-27-1,0 0-30 2,0 0-23 0,0 0-28 0,0 0 9-1,0 0-46 0,83 37 16 2,-25-37-7-2,12 0-10-1,12 0-9 2,5-7-4 0,10-13-4-2,-2-4-1 4,3 1-6-3,-9 3-4 6,-1 3-20-8,-15 1 0-2,-19 8 0 6,-17 3 0 0,-22 2 0-3,-7 3 0 5,-8 0 0-7,0 0 0 4,0-17 0 1,-56-22 0-2,-41-24 0 0,-25-34 0 2,-12-19 0-4,-3-7 0 12,8-3 0-15,10 8 0 7,20 19 0-6,24 23 0 3,30 21 0 2,24 26 0 1,12 12 0-2,9 8 0 0,0 3 0 2,0 3 0-3,0 3 0 1,0 16 0 0,38 52 0 1,13 40 0 2,2 32 0-3,1 19 0 0,-9 5 0 0,0 0 0 2,-8-16 0-2,-11-24 0 0,-7-20 0-1,-8-26 0 3,-4-31 0-1,-4-17 0-2,-3-19 0 2,2-11 0-1,1 0 0 1,10 0 0-2,7-46 0 3,8-38 0-2,11-36 0 1,3-24 0-2,1-28 0 2,0-19 0 1,4-18 0-1,-7 13 0-2,-10 26 0 1,-3 50 0 3,-12 43 0-3,-3 39 0-2,-9 23 0 2,-3 10 0 1,0 5 0 0,-3 20 0-2,-39 59 0 3,-28 43 0-1,-14 29 0 1,-6 14 0-4,-13 6 0 3,6-9 0 0,6-19 0-2,8-27 0 3,18-26 0-2,11-23 0 2,19-18 0-4,14-22 0 4,17-14 0-2,1-10 0 2,3-3 0-5,0 0 0 4,0 3 0 1,0-1 0-2,0-2-144 2,0 12-67-3,0-9-75 3,0 7-280-3</inkml:trace>
    </iact:actionData>
  </iact:action>
  <iact:action type="add" startTime="4909">
    <iact:property name="dataType"/>
    <iact:actionData xml:id="d1">
      <inkml:trace xmlns:inkml="http://www.w3.org/2003/InkML" xml:id="stk1" contextRef="#ctx0" brushRef="#br0">14519 10495 483 0,'0'0'242'5,"0"0"-137"3,0 0 35-3,0 0-35 3,0 0-4 0,0 0 7 0,0 0 8-2,17 0-13 2,-8 0-22 0,7 0-8 0,8 0-30-2,7 9-4 2,5 11 18 0,6 9-5 2,0 6-14-6,3 6-3 4,0 0-7 0,4 5 0 0,2-5-8-2,-2-1-2 7,5 1-3-9,-3-6-1 6,3-1-11-6,-2 4-3 5,3 0 0-1,2 0 0 0,-3-4 0-2,0-4 0 2,-5-4 0 0,-1-6 0 0,-6-4 0 0,3 1 0-3,-3 1 0 9,1 1 0-11,-5-3 0 2,-6 2 0 4,-2 0 0-1,-6-2 0 0,2 0 0-2,-2-2 0 2,-3 1 0 0,6-4 0 1,-1 1 0-5,-5-4 0 6,0 1 0-4,-7-3 0 2,-10-3 0-2,4-1 0 3,-5-2 0-1,-3 0 0-1,0 0 0-1,0 0 0 1,0 0 0 1,0 0 0 0,0 0 0-2,0 0 0 2,0 0 0 0,0 0 0 1,0 0 0-4,0 0 0 5,0 0 0-4,0 0 0 4,-29 0 0-4,-20 0 0 3,-5 0 0-3,-1-2 0 3,-7-22 0-3,0-3 0 2,6 0 0 0,4-3 0 1,9 6 0-3,8 5 0 1,11 4 0 2,12 10 0-2,6 2 0-2,6-1 0 3,0 4 0 0,0 0 0 0,0 0 0-2,0 0 0 2,0 0 0-1,0 0 0 2,21 0 0-3,26 25 0 2,6 3 0 1,6 0 0-1,2 5 0-2,-6-4 0 2,-2-3 0 0,-5 0 0-1,-14-10 0 1,-9-6 0-2,-4 0 0 1,-9-8 0 2,-4-2 0-2,-2 3 0-1,-2-3 0 2,-4 0 0 0,0 0 0-2,0 0 0 4,0 0 0-3,0 0 0 3,0 0 0-6,0-9 0 4,0-38 0 1,-18-11 0-1,-3 4 0-2,-2 4 0 3,3 11 0-2,5 6 0 1,5 10 0-1,4 8 0-1,3 10 0 1,-2 5 0 1,2 0 0-1,0 0 0 0,2 0 0 2,-5 0 0-1,3 0-94-2,3 0-77 3,0 0-62-3,0 5-240 4</inkml:trace>
    </iact:actionData>
  </iact:action>
  <iact:action type="add" startTime="6249">
    <iact:property name="dataType"/>
    <iact:actionData xml:id="d2">
      <inkml:trace xmlns:inkml="http://www.w3.org/2003/InkML" xml:id="stk2" contextRef="#ctx0" brushRef="#br0">15849 10482 401 0,'0'0'223'1,"0"0"-49"6,0 0 14 0,0 0-75 1,0 0-19-3,0 0 13 3,3-4-31 0,-42 45-14 0,-11 6 2-2,0 4-17 2,-4-1-6 0,-2-4-2 0,-2 0-8-2,3-8-8 2,-1 1-6 0,7-6-3 0,-5 0 4-2,5-5 5 2,-1 2-5 0,1 1 2 0,4-5-6 0,2 4-1 1,0-4-2-2,1-1-3 3,-3 3-1-6,6-7-2 6,-3 6 1-4,5-4-1 3,-1 1 6-3,10-4-10 2,-2-6 4-1,1 4-4 1,6-4 2-1,-3 4 0 0,-2-4-1 2,10-1-1-2,3-2-1-1,-3-2-1 2,6-4 1-1,3 1-1 2,0-4 2-4,9 3-1 4,-3-5 0-3,3 0-1 3,0 0 1-3,0 1 0 1,0-1 0 1,0 0 0 0,0 0 0-1,0 0 0 1,0 0 0 0,0 0 0 0,0 0 0-1,0 0 0-1,0 0 0 3,0 0-3-1,0 0 2-2,0 0 0 2,0-8-4 0,0-23 2 0,12-14 3-2,6-1 0 3,3 2 0-2,-3 1 0 2,-3 8 0-3,-3 11 0 2,-9 14 0 1,-2 4 0 4,-1 6 1-11,0 0-1 5,0 0 0 0,0 0-6 0,0 0-2-1,0 0 2 2,0 0 2-1,0 0 4 1,-18 19 7-1,-6 20-2 2,3 6 0 1,-3 4 0 0,6 5-5-8,-5-2 1 7,6-9 2-3,4-7 1 5,8-14-1-8,-2-6-1 4,4-8 10 1,3-5 2 1,0-3 10-3,0 0-4 2,0 0 2 0,3 0-2 0,25 0-3-1,23 0-12 0,6 0 1 4,4-6 3-2,2-12 3-3,-8 4-12 2,-13 3 0-4,-9 1 0 4,-12 7 0-3,-14 3 0 6,-4 0 0-3,-3-2 0-2,0 2 0 1,0 0-40-1,0 0-69 3,-6 11-57-1,-25 24-28-2,7-17-104 2,-1 2-278 0</inkml:trace>
    </iact:actionData>
  </iact:action>
  <iact:action type="add" startTime="8646">
    <iact:property name="dataType"/>
    <iact:actionData xml:id="d3">
      <inkml:trace xmlns:inkml="http://www.w3.org/2003/InkML" xml:id="stk3" contextRef="#ctx0" brushRef="#br0">10686 8897 423 0,'0'0'70'2,"0"0"19"5,0 0 6 1,0 0-30 0,0 0 1-2,0 0 4 2,0 0-7 0,-183-33-11 0,125 33-4-2,1 11 5 2,-10 7-9 1,4 10-12-2,-6 3-9-1,7 4 3 2,3 3-11 0,4 0 1 0,3-1-1-2,4 1 0 2,0 0-5 0,6 0 7 3,0 2 1-7,2 1-1 7,7 2-1-6,3 3 2 5,1 10 2-6,8 3 0 5,5 7 1-1,9 3-4 0,-2 2-4-2,9-5 0 2,0 1 1 1,0-4-1-2,13-2 5 0,24-3 6 0,4-3-5 2,10-5 0-2,13-5-3-1,12-1-2 2,11-6-7 0,12-4 5 0,10-4-6-1,8-4-2 2,10-8 1-3,-3-9-2 3,0-9 1-5,0 0 1 10,-7-16-3-9,-2-21 0 0,-7-10-1 3,-8-5 1-1,-9-2-2 2,-13-8 2-3,-9-2-1 0,-14-5 0 3,-10-6-1 7,-17-4 1-14,-13-8-1 5,-13-6-1 1,-2-5 1-3,-6-2-1 3,-44 15 1-3,-13 6-2 5,-16 21-2-3,-8 17 1 2,1 10-19-4,0 16-15 4,4 5-22-2,13 10-41 1,17 0-52-2,45 0-19 2,7 18-257 1</inkml:trace>
    </iact:actionData>
  </iact:action>
  <iact:action type="add" startTime="9513">
    <iact:property name="dataType"/>
    <iact:actionData xml:id="d4">
      <inkml:trace xmlns:inkml="http://www.w3.org/2003/InkML" xml:id="stk4" contextRef="#ctx0" brushRef="#br0">10735 10433 266 0,'0'0'206'1,"0"0"-63"3,0 0 15 3,0 0-42 1,0 0-28 0,0 0-8-2,0 0-16 2,68 181-7 0,-57-123-1 0,6 0-4-2,4 2-2 2,-5-1-7 0,1-6-9 0,-5-10-2-1,-6-10-4 0,1-7-4 2,-7-13-13-2,3-4-4-1,-3-6-6 2,0 0-1 1,0-3-1-2,0 0 0-1,0 0 0 2,0 0 0 1,0 0 0-2,0 0-2-1,-7 0-2 2,-31 0 4 0,-13-23-8 0,2-8 9-2,-8-5-9 2,8 1-5 0,-2 4 1 0,15 1-5 1,6 13 6-2,12 3 9 2,11 9 3-3,-1 0 0 0,8 5 1 2,0 0 2-1,0 0 2 2,0 0 15-3,0 0 19 2,0 13 0 0,21 25-20 0,12 0-10-2,8-2 32 3,0-1-11 0,0-4-2-3,1-3-7 0,-5-5 2 3,-8-7-9 4,-3-4 4-10,-8-7 5 3,-3 0 2 2,9-5-9 0,-1 0-6 0,5 0-4-2,4-26-3 2,2-9 2 0,-1-3 2 0,-5-3 2-2,-7 7 0 2,-3-4-4 1,-1 8-5-2,-13 5 0-1,2 10 0 3,-6 6-9-3,0 9-62 1,0 0-54 0,0 0-57 1,-10 0-95-1,-7 17-256 2</inkml:trace>
    </iact:actionData>
  </iact:action>
  <iact:action type="add" startTime="10376">
    <iact:property name="dataType"/>
    <iact:actionData xml:id="d5">
      <inkml:trace xmlns:inkml="http://www.w3.org/2003/InkML" xml:id="stk5" contextRef="#ctx0" brushRef="#br0">11477 11467 441 0,'0'0'185'6,"0"0"-128"0,0 0 68 2,0 0 40 0,0 0-76 0,0 0-31-2,-236-31-13 2,155 24-13 0,-3 5 0 0,-3 2-5-2,1 0 10 2,-5 5 1 0,4 33-2-2,3 12-6 2,8 10-5-1,7 4-7 1,11 6-4 0,11 7 3-1,2 6-1 2,5 6 3 0,10 6-3-2,9 4 3-1,12 6 0 1,6 1-1 2,3 6-6 6,0 0-2-14,29 3-6 9,20-5 2 2,23-10 6-11,17-9-5 3,24-22 2 5,15-26-8-2,22-23 0 1,20-20-2-2,8 0-3 2,-6-51 4 0,-16-20 0 1,-25-8 1-3,-26-12 1 2,-18-11-1 1,-23-13-1-1,-25-28 0-3,-27-19-2 3,-12-9 1 2,-30-4-2-4,-43 14-1-1,-26 21 1 4,-10 27-28-1,-11 27-39 0,1 22-67-2,72 64-48 3,7 0-151-2</inkml:trace>
    </iact:actionData>
  </iact:action>
  <iact:action type="add" startTime="12523">
    <iact:property name="dataType"/>
    <iact:actionData xml:id="d6">
      <inkml:trace xmlns:inkml="http://www.w3.org/2003/InkML" xml:id="stk6" contextRef="#ctx0" brushRef="#br0">7081 13240 102 0,'0'0'83'4,"0"0"-21"0,0 0 14 4,0 0-4 0,0 0 12-2,0 0 13 2,0 0 12 0,0-7-17 0,0 7 20 0,0 0-3-1,0 0-21 0,0 0-15 2,0 0-2-2,0 0-9-1,0 29-7 2,-4 9-22 0,-5 6 11 0,9-4-16-2,-3-6-3 2,2-1-9 0,1-7 0-1,0-6-3 2,0-5 4-1,0-1-6 1,23-3 5-6,13-1-3 6,8-7-12-1,-1-3 2 0,6 0-1-3,-4 0 0 5,0 0 0-2,-3-18 3 1,-3 1-5-5,-2-4 2 5,-5 1 0-1,2 3 0 0,-2 6 0-1,2-2 1 0,-6 8 7 1,5 2 3 0,-4 0 4 0,2 3-3-2,-2 0 0 4,0 0-6-5,-2 0-2 2,2 0-3 0,1 0 0 2,-2 0 2-1,-2 9-3 1,3 6 3-3,-5 2 2 1,2 5 8 2,1 5-3-2,-9 4-2 6,3 2 0-10,-9-2 0 10,-3 1-5-13,0-6 0 6,-7 0-1 3,-2-8-2-1,0-4 0-1,0-8-1 0,0-6-1 2,0 0 0-3,0 0-2 0,2 0 2 1,-2 0-4 1,3 0-2 1,0-17-13-1,4-26 1-1,4-10 18 0,1 7 0 2,0 8 1-4,4 8-1 3,-2 13 0 0,-2 6 1 1,9 3 1-3,0 1 0 2,3 1 0-1,8 6 1 4,3 0 2-5,4 0 3 2,6 0 7-3,-1 15-3 3,4 2 0-3,3 4 2 5,-1-1-3-1,-1-3 1-2,2 1-4-1,7-6 1 2,-4 0-5 0,3-7 4 1,-6-1-6-3,-5-4 1 7,2 0-3-9,-5 0 0 2,-2 0 2 2,-4 0-1-2,-3 0-1 1,-7 0 1 1,-4 0-1 0,1 0 1-3,-8 0 1 5,1 0 0-3,-3-4-2-1,4 4 1 1,3-4-1 2,-1 3 0 0,-2-3 1-1,-2 2 0-1,-2-1 0-1,-5-3-1 4,6 1 0-4,-8-5 0 0,11-4 0 2,-5-4-2 1,2-3 2-1,-6 2-1 3,2-1 0-6,-1 3 1 1,-5 2-1-1,-2 1 0 3,0 5 1 0,-3 0-6 2,0 3-41-6,0 3-67 4,0-5-47-1,-3 8-115 2,-9 0-243-4</inkml:trace>
    </iact:actionData>
  </iact:action>
  <iact:action type="add" startTime="14213">
    <iact:property name="dataType"/>
    <iact:actionData xml:id="d7">
      <inkml:trace xmlns:inkml="http://www.w3.org/2003/InkML" xml:id="stk7" contextRef="#ctx0" brushRef="#br0">12380 13170 36 0,'0'0'740'6,"0"0"-604"2,0 0 20-2,0 0-72 3,0 0-44-1,0 0-4 0,0 0 1-3,21 139-11 3,-21-107 5 0,5-1 7 0,-1-4-1-1,10-4 4 1,1-6-7 1,-2 1-8-1,7-9-8-3,10-4-2 3,5-2-7-1,3-3-3 1,4 0 4-2,12 0 2 2,-1 0 3 0,6-8 6 2,-1-5-3-6,-4 3 6 6,0 0-7 0,-3-1-4-3,-7 2-8 5,1-3-1-11,-7 1-3 7,-1 3 0 0,-4-2 0-2,-3 7 4 0,-5 1 2 2,4 2 7 2,-1 0 3-3,-2 0-4 0,2 0 3 2,-7 0-7-3,6 17 0 0,-3 3-1 2,-3 4-2 1,-2-1-3-1,-1 7 0-2,-7 1 2 3,-1 4-1-2,-4 3 1 3,-1-2-4 3,-5-5 0-12,0-9-1 12,0-11 0-12,0-8 0 5,0-3 0 1,0 0-4 1,0 0-1 0,4-23-3-3,5-21 1 4,1 2 6 1,1 6 1-3,-1 13-2 2,-4 9 1-4,2 5 1 3,-4 4 1 0,8 2-1-3,3-1 3 4,9 4-1-2,3 0 0 2,9 0-1-5,-2 0 1 8,14 0-1-5,0 0 1 0,1 4 0-1,7 4 0 2,-1 1 0 1,0 0-1-3,-1-1 0 2,-3-1-1-1,3 0 4 2,-5-3-2-2,1 2-1-2,-11-3-1 4,-5-1 0-1,0 1 0 0,-5-3 2-3,1 0-2 4,-5 0 1-1,8 0-1 1,-3 0 0-5,3 0-2 5,-5-8 2-1,-2-4-1-1,-7 0-1-2,-2 1 0 4,-4 0 2-1,2-1 0 0,1-3 0-3,5-6 0 3,-3-4 0 1,8-6 1 0,-4-11-2-2,-1 0 1 0,6-9-1 0,-12 5 1 1,3-4 0-2,1 4 0 2,-1 8 0-1,-1 6-1 3,-10 16-1-6,-7 7-3 4,0 7-45 0,0 2-70 0,0 0-78-1,0 0-123 0</inkml:trace>
    </iact:actionData>
  </iact:action>
  <iact:action type="add" startTime="16954">
    <iact:property name="dataType"/>
    <iact:actionData xml:id="d8">
      <inkml:trace xmlns:inkml="http://www.w3.org/2003/InkML" xml:id="stk8" contextRef="#ctx0" brushRef="#br0">4321 15814 241 0,'0'0'206'5,"0"0"-93"2,0 0 42 0,0 0-35 1,0 0-35 0,0 0-3-1,0 0-2 1,12-8-13-1,-12 8 3 1,0 20 2-1,0 6-55 0,0 10 12 2,0-1-11-2,0-2 4 0,0 5-11 1,0-7-2-1,9 0 3 2,0-9 4-4,10-4 7 3,-3-5-7 0,7-6-2 1,4-1-8-4,3-6 7 3,0 0-13 0,10 0 1 0,2-23-1-1,-2-5 1 1,5-7-1 2,6 2 1-2,-9 7 0-2,0 3 3 2,-6 8 4 1,-2 7 6-3,-1 5 6 0,-5 3 1 1,1 0-4 1,5 0-5 0,4 0-4-2,-1 0 2 3,-1 0 1-2,-2 0 0 3,7 0-2-6,-7 3 4 3,-3 5 1 2,4 7 0-1,-7 3-3-2,-4-1 0 2,3 2-1 0,-3 5-3 0,-9 0 5 0,0 2-4-1,-2 1 1 3,-2 1-5-4,-7-10 4 0,-2-2-5 2,1-4 0 0,-3-9-3-1,0-3 1-1,0 0-1 3,3 0 0-2,-3 0-2 2,4 0-2-4,-1 0-4 2,8 0-8 2,-4-10 9-1,10-11 7-1,4-3 0 0,0 2 1 1,7 0 0 0,5 6 0-1,6 1-1-1,1 2 2 4,2 2-1-3,3 4 3-1,4 2-3 3,5 0 1-1,3 2-1 0,4 3 1-3,5 0 0 5,3 0 1-3,3 0 0 2,1 0 2-5,-1 0 2 7,-5 0-1-6,-3 0-3 4,-5 0 0-3,-4 0 1 3,-10 0 1-2,-3 0-3 1,-11 0 1-1,-4 0-2 0,-3 0 1 3,-6 0-2-5,-3 0 6 1,-3 0-2 2,-5 0 2-1,4-4-6 3,-4 3 0-4,7-8 0 1,1-6 2 2,3 1-2-1,4-16 0-3,-1 1 0 2,-3 0 0 2,1 0-2-1,-5 3 2-2,-7 8 0 2,-5 11-49 1,-2 0 12-2,0 7-41 1,0 0-49-3,0 0-70 3,-9 9-74 0</inkml:trace>
    </iact:actionData>
  </iact:action>
  <iact:action type="add" startTime="22688">
    <iact:property name="dataType"/>
    <iact:actionData xml:id="d9">
      <inkml:trace xmlns:inkml="http://www.w3.org/2003/InkML" xml:id="stk9" contextRef="#ctx0" brushRef="#br0">4926 16687 493 0,'0'0'197'10,"0"0"-127"-5,0 0 17 5,0 0 1-6,0 0-40 4,0 0 53 0,0 0-35 0,0 0-2-2,-97-116-10 2,40 108 1 0,-10 8 6 0,-11 0-17 0,-10 0-9-2,-11 0-5 3,1 33-9-2,2 5 0-1,5 15 1 2,8 15 4 5,1 10-5-8,10 8 1 1,11 11 3 2,7 0-5 0,8 12 3 1,13 6-6-1,12 7 8-1,21 8-12-2,7 7-3 5,70-12-2-5,42-10 10 3,34-19-12 0,22-20-1 1,16-24-3-2,10-32-2-1,2-20-4 3,-7-15 1-2,-9-48 1-1,-14-27-1 2,-27-6 3 1,-27-2 0-2,-32-16 0-1,-24 1 1 3,-39-9 0-2,-24-8-1 5,-29-9-1-11,-74-17 0 7,-35-7-1 1,-31-5 2-2,-4 21-6 0,7 30-49 0,4 35-28 1,17 53-24 1,8 29-78-1,104 18-30-2,4 28-563 4</inkml:trace>
    </iact:actionData>
  </iact:action>
</iact:actions>
</file>

<file path=ppt/ink/inkAction2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20T01:37:14.75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10214">
    <iact:property name="dataType"/>
    <iact:actionData xml:id="d0">
      <inkml:trace xmlns:inkml="http://www.w3.org/2003/InkML" xml:id="stk0" contextRef="#ctx0" brushRef="#br0">6729 4785 613 0,'0'0'185'66,"0"0"15"-66,0 0-52 0,0 0-54 0,0 0-44 0,0 0 9 0,0 0 18 1,-45 212-21-1,-6-123-3 0,4 5-8 6,0-5-10 3,-1-7-14-3,12-22 0 2,3-19-11 0,12-23-4-2,5-10-5 4,14-8-1-4,2 0 0 2,0-49 0-2,48-27 2 2,22-20-1 0,12 11 1 2,-8 14 1 4,-10 28 3-14,-25 22 9 9,-12 16 27-2,-17 5 9 0,-5 18-4-1,-2 46-10 3,-3 20-33-1,0 5 1 0,0-14-4-3,0-17 4 4,0-21 0-2,0-16-1 0,0-11 3 0,0-10-1 1,0 0-4-1,15-28-1 0,31-33 0 2,20-23-1-1,3-6 1-1,3 10-1 1,-16 18-1-2,-17 24 1 2,-15 25 0 0,-18 6 0-2,-6 7 2 2,0 12-1-1,0 37 26 4,0 16-25-7,0-5 0 5,0-14 0-3,0-14 2 3,0-14 1-3,0-10 2 2,0-8 0 0,12 0-1 0,24 0-1-2,19-43-5 3,11-15-2-2,-3-11 0 2,1 2-2 3,-14 14 4-10,-19 22 1 5,-15 20-1 1,-8 11 3 2,-8 0-2-5,0 42 14 2,0 34 3 3,0 14-17-2,-18-3 1-4,-6-9-2 5,-3-10-1-2,0-14-7 7,2-6-27-12,-4-9-40 7,8-11-78 2,12-28-76-9,4 0-165 7</inkml:trace>
    </iact:actionData>
  </iact:action>
  <iact:action type="add" startTime="11326">
    <iact:property name="dataType"/>
    <iact:actionData xml:id="d1">
      <inkml:trace xmlns:inkml="http://www.w3.org/2003/InkML" xml:id="stk1" contextRef="#ctx0" brushRef="#br0">11902 4851 524 0,'0'0'360'4,"0"0"-130"3,0 0-65-1,0 0-62 3,0 0 0-2,-121 192-41 1,65-126-11-2,7 2-13 2,1-10-8 0,6-6-8 0,9-14-11-2,11-18-5 2,10-9-6 0,12-11 1 0,0 0-1-2,12-36-4 3,43-28 4-1,11-12 0 1,-3 12 1-2,-11 15 0 3,-17 22-1 9,-16 19 3-17,-10 8 13 1,-5 11 34 1,-4 44 3 3,0 14-47 2,0 5 1 1,0-12 0-6,-13-12 0 4,1-20 3 1,5-14 0-3,7-11-1 0,0-5-7 3,0-5-2 1,19-43 2-3,36-21-1-2,13-20 0 3,3 5-1 1,-5 12 2-5,-13 22-2 4,-20 24 1 2,-19 18-1-1,-14 8 13-6,0 26 4 5,0 50 20 0,0 16-35 7,-19 7 0-13,-3-18-1 6,1-22 2 1,4-21-3-4,5-21 1 3,9-16-1 2,3-1 0-6,15-36-2 4,36-37 1 0,24-19 1 1,3-2-2-5,-2 10 1 5,-1 15 0 1,-23 25 1-6,-24 22 0 3,-14 15 0 3,-14 7 2-5,0 29 2 3,0 33 5 2,0 12-8 2,0-4 0-10,0-21 2 4,0-18-2 3,0-16 2-1,0-9 0-3,0-6 0 2,0 0-1 2,0 0-2-2,33-8-1-1,9-22-3 2,-5-4 0 0,-4 1-1 1,-5 11 3 1,-5 11 2-6,-2 6 0 6,-6 5 0-3,-6 0-9-3,0 0-7 4,-6 7-19 1,-3 23 2-2,0 7-23 2,0 4-30-1,-26-1-30-1,-5 0-34-1,13-27-74 2,1-2-136-1</inkml:trace>
    </iact:actionData>
  </iact:action>
  <iact:action type="add" startTime="20284">
    <iact:property name="dataType"/>
    <iact:actionData xml:id="d2">
      <inkml:trace xmlns:inkml="http://www.w3.org/2003/InkML" xml:id="stk2" contextRef="#ctx0" brushRef="#br0">12295 10290 187 0,'0'0'92'5,"0"0"24"2,0 0-15 0,0 0-10-1,0 0 24 2,0 0-4 0,0 0-13 0,0 0-22-2,0 0-7 2,11 0-18 1,-11-4-12-2,0-6-7-1,0-6 10 2,0-4 4 1,-8-3-24-1,-5 7-5-2,-2-2 0 5,-2-2-7-6,4 2-7 3,1 6 0-1,0 0 0 2,-6 8 3-3,1-1 5 2,-6 5 5-2,-6 0 1 2,-1 0-5 0,-3 0-4 2,-1 6-3-3,-3 15-1-2,-1-1-4 13,7 4 1-18,-4-5-1 9,11-2 2-4,0 7-2 2,2 0 1 2,0 5 1-1,-1 2-1 1,-2 4 3-5,5 3-2 6,1 6 2-3,4 7 1 3,1 2 0-7,1 0 1 5,0 1 3-1,8-4 3 1,-4-1-7-1,9 0 3 2,-3-3-1 0,-1 0 0-4,-1 4 0 4,-1 0 3 0,3 2-2-6,-1 6-2 6,-2 1-2-3,4 4 6 3,2 4-6 0,-4-1 2-2,-1 1-5 2,5-7 0-3,0-1 0-1,0-1 1 3,0-4 1 0,0-1 1 0,0 2-4 1,11-2 4-1,5-5 2-3,-1-1 3 5,9-10-2-3,-6-5-1-2,9-6 2 4,4-8 3-1,10-3-4 0,4-7 0 1,10-5-2-4,-3-3 0 5,17 0-1-7,0 0 5 5,-3-6-1 0,2-16-2 1,-11-14-6 0,-10-10 2-5,-3-15-2 5,-8-23 0 0,-6-21 1-2,-1-17 0-2,-8-17-1 6,3-6 1 0,-11 1 2-8,-4 5 0 6,-9 11 0-4,0 9 1 1,0 5-3 2,-5 8 0 3,-12 9-1-7,-10 10 0 3,1 12-7 1,2 11-32 2,-3 14-51-1,0 14-50-3,23 36-75 1,-4 0-152 0</inkml:trace>
    </iact:actionData>
  </iact:action>
  <iact:action type="add" startTime="21568">
    <iact:property name="dataType"/>
    <iact:actionData xml:id="d3">
      <inkml:trace xmlns:inkml="http://www.w3.org/2003/InkML" xml:id="stk3" contextRef="#ctx0" brushRef="#br0">14871 10219 403 0,'0'0'106'1,"0"0"-24"7,0 0 50 0,0 0-63 0,0 0-17-2,0 0 15 2,-6-133-23 0,-20 122 5-2,-4 5 2 3,-3 3-15-2,-7-1-7 1,-6 4-6 1,-4 0-12-2,-4 0 7-1,8 0-6 3,1 10-6-3,-1 10 6 2,8 6-4 0,-2 4 19 0,6 1-10 0,5 4-2-2,2 3 1 2,0 0-9 9,6-1 8-16,-3 6-4 4,10-2-4 4,-1 12 8-2,3 2-3 2,3 5 2-1,6 13-3-3,-2 2 0 6,5 8 1-6,0-4-5 1,0 3 5 3,0 0-2 0,0 2 2-3,0 0-5 3,0-4 4 0,5-1 0-3,7 0-4 3,4-4-4-6,8-5 7 5,7-6-6 1,4-13 4 1,16-10-2-7,7-11 5 4,8-12-6 2,13-2 2-1,-1-8-2 2,4-4 0-6,-9-4 6 4,-4 0 4 0,-11 0-4-1,-11 0-4 0,-4-12-1 2,-5-31-6-2,-2-31 0 2,-10-29-1-1,-5-36 0-1,-7-36 1-1,-4-27 0 2,-10-45 0 1,0-26-2-1,0-14-1-4,-21 12-2 3,-13 40-11 1,-5 57-22 0,-10 59-44 2,-14 51-64-6,34 68-71 6,-8 22-287-2</inkml:trace>
    </iact:actionData>
  </iact:action>
  <iact:action type="add" startTime="30498">
    <iact:property name="dataType"/>
    <iact:actionData xml:id="d4">
      <inkml:trace xmlns:inkml="http://www.w3.org/2003/InkML" xml:id="stk4" contextRef="#ctx0" brushRef="#br0">10168 13359 300 0,'0'0'71'4,"0"0"-1"3,0 0 19 1,0 0-18 0,0 0 11-2,0 0 6 2,0 0-15 0,0 0-11 0,0 0-5 0,0-4 1 3,0 4-9-4,0 0-11-1,0 27-31-1,3 1 6 3,-1 8 3 3,10-1-4-6,-8-6-1 1,8-4 5 2,-4-8-5-1,-1-4 1 2,-1-8 1-4,2-2 8 5,-1 0 2-3,14 0-14-1,0-1-4 2,6 2-2 1,1-3 2-2,5 7 2 0,0-3 1 1,5 3 7 1,-1 4 4 7,0 0-7-12,2-1 5-4,0 1-4 9,-4-3-7 0,2-2-3-2,0 0 1 2,4-1 0-1,1-1 1-3,4 2-1 4,2-2 0-1,3 4 2-1,-2-2 5 1,0-2-5-5,5-3-2 6,-1 1-1-1,2-3 0 2,-4 7 1-4,3-2 2 1,-1 4 4 3,-3-2-1-1,4 0-2-5,-5-4-3 2,6-3-2 2,7 0-2-1,8 0 1 2,5 0-1-1,8-3 1 2,7-15 0-7,9 1 0 4,-11 3 3 1,0 2 3 0,-7 7 2 0,-5 5 1 1,-2 0 6-1,-7 0-5-1,-1 0-1 2,0 5-5-5,1 7-1 6,-1-3-1-4,-6 3-2 3,4-2 0 1,2 5 1-6,-4 6-2 3,6 2 5 6,-4 2 1-12,5 6-1 7,-8 2 3 1,-4 3-5 3,-6-4 0-10,-9 2-1 5,-11-4 1 1,-10-1-3 0,-7-6 2 1,-4-3-2-3,-7-5-1 2,-3-4 1-1,0-9 0 0,0-2-1 2,0 0-4-2,0 0-3 1,0 0 2-2,0 0 0 0,0 0-2 2,0 0-2-1,0-26-3 2,0-9 13-1,0 1-1 2,0 7 1-6,11 7 0 5,-7 9 0-4,9 0 1 5,1 2-1-4,8 2 3 5,7 6 0-8,10-2 0 5,6-1-2 1,8 4 1-2,4-2 1 2,8-2 0-1,5 2-1-1,5-3 1 2,2-2 2-7,1 3 3 7,-2 2 0-1,8 2 1 1,3 0-4-1,0-5 2-3,-1 2 0 5,1-1-2 2,-3-4 0-10,-11-1 3 4,2-2-4 2,-12 0-3 0,-8-4 3 1,0 3 3-2,-10 3 3-1,0-2-1 2,-1 2-2-3,-9 0-1 8,4 3 0-10,-1-2-1 6,-1-2-3 0,2 2-1-4,-5-6-1 3,4 3 1 0,-7-7 1 1,4 0-1-3,-1-5 1 1,-3-5-2 2,-2-2 1-3,-2-4-1 3,-9 1 1-1,1 1 0-5,-5 1 1 5,-7 1 1 2,-2-4-1-2,-5 2-2 0,0-2 1 1,0-5 0-5,0 4-1 4,0 1 1 0,0 7-1-2,0 10 0 2,0 8-1 0,0 9-2-3,0 0-14 5,0 31-40-2,0 23-87-1,0-17-103 1,13-2-273 1</inkml:trace>
    </iact:actionData>
  </iact:action>
  <iact:action type="add" startTime="33536">
    <iact:property name="dataType"/>
    <iact:actionData xml:id="d5">
      <inkml:trace xmlns:inkml="http://www.w3.org/2003/InkML" xml:id="stk5" contextRef="#ctx0" brushRef="#br0">10566 17975 359 0,'0'0'238'5,"0"0"-95"4,0 0 28-4,0 0-38 3,0 0-41 1,0 0-8-2,0 0-3-1,41 0 15 3,-10-4-12-2,12-3-15 2,7-11-7-3,5 4 0 3,15-7-2-1,8 5-2 0,6-5-5-2,12 3-8 0,-2 4-9 17,3 3-1-23,2 4 1 0,5 7-5 10,6 0-12-4,6 0-19 2,10 0 0-1,-2 0 0 2,-3 0 0-3,-3 0 0 4,-11 0 0-6,2 0 0 6,-8 0 0-3,10 0 0 1,0 0 0-3,5 0 0 4,1 0 0-1,-2 0 0-1,2 0 0 1,-6 0 0-1,-7 0 0 1,-1 0 0-1,5 0 0 0,-5 12 0 0,1 8 0 1,-1 4 0 1,-6-9 0-3,-15 1 0 2,2-1 0-1,-9-3 0 1,1-7 0 1,3-2 0-3,1-3 0 3,6 0 0-2,-5 0 0 2,-3 0 0-4,-5 0 0 3,-4 0 0-1,-3 7 0 1,-5-7 0-2,-9 0 0 4,1 0 0-4,4 5 0 1,2-5 0 1,1 0 0 0,2 6 0-1,0-6 0-1,-3 0 0 4,-1 2 0-2,-3 2 0 0,1-3 0 0,2 3 0 1,-3-1 0-1,-2-3 0-4,2 0 0 3,-4 0 0-1,1 0 0 2,-5 0 0 0,-1 0 0-1,-4 0 0 2,-8 0 0-1,4 0 0-1,0 0 0 1,0 0 0 1,4 0 0-4,0 0 0 3,2 0 0-1,12 0 0 0,-1 0 0 0,6 0 0 5,-2 0 0-9,-1 0 0 6,-9 6 0-3,7-6 0 5,-4 5 0-5,-1-5 0 1,-2 0 0 0,2 0 0 1,-3 0 0 1,4 0 0-2,-7 0 0 2,-9 0 0-1,-10 0 0-4,-11 0 0 2,-5 0 0 3,-2 0 0-2,-8 0 0 0,0 0 0 1,0 0 0 0,-8 0 0 2,-50 0-13-6,-34 0-136 4,-41 0-84 0,68 0-106-1,6 0-417 1</inkml:trace>
    </iact:actionData>
  </iact:action>
  <iact:action type="add" startTime="35330">
    <iact:property name="dataType"/>
    <iact:actionData xml:id="d6">
      <inkml:trace xmlns:inkml="http://www.w3.org/2003/InkML" xml:id="stk6" contextRef="#ctx0" brushRef="#br0">3679 17996 340 0,'0'0'310'2,"0"0"-132"4,0 0-32 1,0 0-38 1,0 0-25-2,0 0-4 2,31-4 3 0,-13 1 4 0,9-2-24-2,8-1-4 2,10-2-5 1,10 2 3-1,11 0-3-2,10 6 1 1,11 0-7 2,16-5-8 0,8-2-7 5,5-4-4-10,-1 2-7 4,2-2-3-2,0 4 7-1,-2 4-1 1,9 3-7 4,5 0 0-3,11 0-2 1,-2 0-4 1,10 0-6-4,4 0-5 3,-4 0 0 1,-2 0 0-3,-12 0 0 2,-10 0 0-1,-6 0 0 2,-7 3 0 0,-6 0 0-4,-2 1 0 8,-3-2 0-12,-7-2 0 6,-8 0 0 2,-9 0 0-2,-4 0 0 1,-4 0 0-2,0 0 0 3,-5 9 0-2,3-3 0 0,-5-3 0 2,-1 2 0 0,7 1 0-1,-1 6 0-6,3-6 0 6,-3-6 0 1,3 0 0 5,1 2 0-13,-1-2 0 6,-2 0 0 1,-1 0 0 0,0 0 0 1,-4 0 0-3,-3 0 0 4,-13 0 0 1,-1 0 0-9,-8 0 0 4,-2 0 0 2,-7 0 0 1,-1 0 0-1,-6 0 0-3,0 0 0 2,-8 0 0 3,-5 0 0-6,1 0 0 7,-6 0 0-6,-3 0 0 5,1 0 0-3,-1 0 0 2,0 0 0-2,0 0 0-1,0 0 0 3,0 0 0-2,0 0 0 1,0 0 0-3,-1 0-97 3,-44 4-125-1,17 1-75 1,-2 9-157 1</inkml:trace>
    </iact:actionData>
  </iact:action>
  <iact:action type="remove" startTime="40421">
    <iact:property name="style" value="instant"/>
    <iact:actionData xml:id="d7" ref="#d6"/>
  </iact:action>
  <iact:action type="add" startTime="40462">
    <iact:property name="dataType" value="strokeEraser"/>
    <iact:actionData xml:id="d8">
      <inkml:trace xmlns:inkml="http://www.w3.org/2003/InkML" xml:id="stk7" contextRef="#ctx0" brushRef="#br1">15885 22534 557 0,'0'0'197'48,"0"0"-123"-48,0 0 12 0,0 0-25 0,0 0-35 1,0 0-17-1,-8-13-6 0,8 13-3 9,8 0-18-6,-1 0-111 5,-2 0-194 0</inkml:trace>
    </iact:actionData>
  </iact:action>
  <iact:action type="add" startTime="40945">
    <iact:property name="dataType" value="strokeEraser"/>
    <iact:actionData xml:id="d9">
      <inkml:trace xmlns:inkml="http://www.w3.org/2003/InkML" xml:id="stk8" contextRef="#ctx0" brushRef="#br1">18512 22486 381 0,'0'0'131'4,"0"0"-23"3,0 0-6-1,0 0-47 2,0 0-33 0,0 0-15 1,0 0-7-1,9 0-4-3,-9 0-33 4,0 0-87-1,0 8-323 0</inkml:trace>
    </iact:actionData>
  </iact:action>
  <iact:action type="add" startTime="41603">
    <iact:property name="dataType" value="strokeEraser"/>
    <iact:actionData xml:id="d10">
      <inkml:trace xmlns:inkml="http://www.w3.org/2003/InkML" xml:id="stk9" contextRef="#ctx0" brushRef="#br1">20378 22422 326 0,'0'0'129'5,"0"0"-52"3,0 0 8-3,0 0-22 3,0 0-30 0,0 0-16 0,-3-5-12-2,3 5-5 3,0 0-35-1,0 0-97 0,0 5-207 0</inkml:trace>
    </iact:actionData>
  </iact:action>
  <iact:action type="add" startTime="41914">
    <iact:property name="dataType" value="strokeEraser"/>
    <iact:actionData xml:id="d11">
      <inkml:trace xmlns:inkml="http://www.w3.org/2003/InkML" xml:id="stk10" contextRef="#ctx0" brushRef="#br1">20378 22422 485 0</inkml:trace>
    </iact:actionData>
  </iact:action>
  <iact:action type="remove" startTime="41931">
    <iact:property name="style" value="instant"/>
    <iact:actionData xml:id="d12" ref="#d5"/>
  </iact:action>
  <iact:action type="add" startTime="41931">
    <iact:property name="dataType" value="strokeEraser"/>
    <iact:actionData xml:id="d13">
      <inkml:trace xmlns:inkml="http://www.w3.org/2003/InkML" xml:id="stk11" contextRef="#ctx0" brushRef="#br1">20378 22422 485 0,'-131'-136'87'7,"131"136"-66"-7,0 0 25 1,6 0-39 0,2 0-7 3,-7 9-55 3,-1-4-102 1,0 0-277 0</inkml:trace>
    </iact:actionData>
  </iact:action>
  <iact:action type="add" startTime="43795">
    <iact:property name="dataType"/>
    <iact:actionData xml:id="d14">
      <inkml:trace xmlns:inkml="http://www.w3.org/2003/InkML" xml:id="stk12" contextRef="#ctx0" brushRef="#br0">3673 18076 426 0,'0'0'206'2,"0"0"-38"4,0 0-25 1,0 0-33 0,0 0-9 2,0 0-8-2,0 0 2 0,63-3-13 1,-30-8-5-1,1 4-12 2,11 0-6-3,7 1-10 2,8-8 0 3,12 3 2-4,10-7-12 0,8 8-6-2,10-8 3 3,11 11-2 7,13-4-6-11,-3-2-14 1,8 11 5 6,-1 2 2-6,8 0-2 0,7 0 3 4,5 0-14-1,1 0-8-1,2-3 0 4,-6-6 0-7,-3 3 0 2,-4 3 0 3,-14 3 0 1,-21 0 0-6,-14 0 0 5,-12 0 0 0,-9 0 0-4,2 0 0 4,-4 0 0 1,4 0 0-5,5 0 0 0,-2 0 0 3,3 0 0 0,-10 0 0 4,0 0 0-10,1 0 0 6,-1 0 0 0,4 0 0 1,-7 0 0-1,3 0 0-1,-2 9 0 2,1-3 0-2,-1-3 0-3,0-3 0 4,-5 0 0 0,-7 0 0-1,-4 0 0 4,-9 0 0-6,-5 0 0 5,-9 0 0-1,-5 0 0-6,-10 0 0 4,1 0 0 1,-10 0 0 0,4 0 0-1,-5 0 0 3,0 0 0-4,3 0 0 1,1 0 0-2,-1 0 0 6,-1 0 0-3,7 0 0-2,-5 0 0 2,-1 0 0 0,5 3 0 0,-8 2-61-3,0-2-159 5,0 4-128-2,0-7-365 0</inkml:trace>
    </iact:actionData>
  </iact:action>
  <iact:action type="add" startTime="45084">
    <iact:property name="dataType"/>
    <iact:actionData xml:id="d15">
      <inkml:trace xmlns:inkml="http://www.w3.org/2003/InkML" xml:id="stk13" contextRef="#ctx0" brushRef="#br0">10631 18108 391 0,'0'0'357'2,"0"0"-194"5,0 0-13 0,0 0-51 0,0 0-17 1,0 0 1 0,0 0 3-2,130-22-1 5,-88 9-11-6,10-5-8 4,6 5-4-2,8-5 2 0,6 4-8 2,6 5-9-1,1 4-6-3,5 1-13 4,1 4-4-1,-1-3-8 10,4 3 8-15,3 0-3-2,12 0-3 7,8 0-8 1,6 0-10 0,-7 0 0-5,-1 0 0 8,-7-5 0-8,-2-1 0 2,1 3 0 3,-1 3 0-2,6 0 0 3,3 0 0-6,-1 0 0 6,-4 0 0-4,-3 0 0 3,-1 0 0 0,0 0 0-4,-4 0 0 2,1 0 0 1,0 0 0 6,-7 9 0-13,3-1 0 9,-7 1 0 1,-3 0 0-9,-7-2 0 4,-6-2 0 3,2 3 0-2,0 4 0 7,1-12 0-12,0 6 0 4,5-6 0 3,1 0 0-1,1 0 0 0,-1 0 0-3,-4 0 0 3,3 0 0 0,-4 0 0 2,-6 0 0-6,-10 0 0 10,-3 0 0-12,-4 0 0 7,2 0 0-3,-1-6 0 3,-3 1 0-4,5-4 0 2,-5 5 0 2,7 2 0 4,1 2 0-10,-5-5 0 5,0 5 0 3,1 0 0-9,-3-7 0 4,3 7 0 4,-2 0 0-2,2 0 0 4,1 0 0-10,-1 0 0 4,1 0 0 4,-11 0 0 2,5 0 0-11,-2 0 0 6,0 0 0 1,4 0 0 2,4 0 0-5,-5 0 0 2,5-6 0 2,-5 6 0 4,5-3 0-11,-5 1 0 7,2-1 0-4,-9-1 0 4,-4 1 0-1,-3 3 0-3,-5-5 0 9,-4 5 0-12,-5-6 0 5,-8 3 0 2,-2 3 0-2,-11 0 0 0,0 0 0 1,0 0 0-2,0 0 0 2,-24 0 0 0,-47 0-194-2,-35 0-48 2,51 0-125 2,10 0-622 0</inkml:trace>
    </iact:actionData>
  </iact:action>
</iact:actions>
</file>

<file path=ppt/ink/inkAction2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24T01:20:21.7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654">
    <iact:property name="dataType"/>
    <iact:actionData xml:id="d0">
      <inkml:trace xmlns:inkml="http://www.w3.org/2003/InkML" xml:id="stk0" contextRef="#ctx0" brushRef="#br0">6558 4987 485 0,'0'0'281'70,"0"0"-151"-70,0 0-3 0,0 0-25 0,0 0-24 1,0 0 5-1,0 0 17 0,0 0-17 0,0 0-7 0,13 27-25 0,-45 30-13 0,-6 6-10 0,4-9 1 1,1-6-18 7,7-12-6-8,6-16-3 1,12-10-1 7,4-10-1-6,4 0-1 12,0-46 0-7,25-25 1-5,29-13 1 5,9 2 1 3,5 16 1-3,-5 16 4 11,-7 19 11-17,-22 14-2 3,-10 8-1 4,-14 9 12 1,-10 0 4 5,0 5-8-14,0 39-7 13,0 9-14-11,-3-2 0 16,-10 0 4-13,1-15 0-5,3-6 7 16,6-12 2-15,3-11-4 3,0-7-6 2,0 0-2 2,3 0-3 0,36-20 1 1,18-15 0 4,-5 4 0-11,0 8 0 15,-14 8 0-10,-17 12 0-6,-11 3 0 19,-10 0 1-15,0 31 0-5,0 22 0 0,0 14-2 18,-24-3 1-12,3-6-1-5,3-5 0 5,2-14 1 6,10-9 0-9,4-15 1 6,2-15-1-1,0 0-1-2,0-9-1 3,32-44 0 3,23-17-1-10,5-4 1 5,-3 8-1 5,-11 21 1-6,-16 19 1 6,-15 13 1-5,-6 13 0-7,-9 0 3 14,0 46 6-12,0 13 2 17,-9 14-9-15,-3-12-3-4,-1-12 3 11,7-19-3-8,6-12 1 16,0-16-1-15,0-2 1-3,3 0-1 12,39-40-2-11,19-17 0 11,8-9 1-11,4 5 0 19,-1 9 1-19,-12 18 0-2,-16 16 1 18,-14 11 0-14,-18 7 0-4,-7 0 3 22,-5 0 0-20,0 38 3-2,0 12-7 8,0 9 1-4,0 1 0 11,-14-5-1-7,5-5-8-6,2-8-27 12,4-12-41-14,3-12-64 5,0-18-79 3,0 0-154 2</inkml:trace>
    </iact:actionData>
  </iact:action>
  <iact:action type="add" startTime="8011">
    <iact:property name="dataType"/>
    <iact:actionData xml:id="d1">
      <inkml:trace xmlns:inkml="http://www.w3.org/2003/InkML" xml:id="stk1" contextRef="#ctx0" brushRef="#br0">11731 4933 480 0,'0'0'260'2,"0"0"-60"5,0 0-60-1,0 0-42 3,0 0-45-1,0 0 5-3,-92 174-13 4,39-104-5-1,5-4-5 2,3-7-10-5,2-13-9 3,15-18-6 1,4-13-7 3,16-7-2-11,8-8 1 6,0 0-2 2,18-28 0-1,39-30 0 0,16-12 0-2,1 0 0 3,-3 11 1 4,-12 23 0-9,-28 19 4 2,-13 14 34 5,-12 3 6-5,-6 25 6 5,0 31-21-9,-12 10-27 14,-13-2 2-15,-1-11 1 25,7-17 1-23,5-11 3-2,10-11 4-1,4-12 5 12,0-2-11-9,1 0-4 6,47-23-2-2,24-20 1-3,12-12-3 6,6 0 1-1,-7-1 1 6,-11 16-2-10,-24 11-1-4,-23 17 1 19,-13 12 0-18,-12 0 14-1,0 12 14 11,-4 35-7-10,-26 13-21 19,-1-8 4-19,-2-7-3-2,15-20 0 11,1-11 0-7,17-7-1 10,0-7-1-7,0 0 0-6,35-45-2 5,21-12 3 4,10-7-1-2,2 9-1-2,-7 14 2 16,-16 18 0-19,-15 10 2-2,-15 8 3 2,-9 5 5 6,-6 0-4-4,0 0-1 2,0 30 7 3,0 9-11 3,-21-1 1-13,4-2-1 10,8-15-1 3,2-7 1-11,7-12 0 18,0-2-1-19,0 0 1-1,3 0-1 8,36-27 0 2,17-20-2 5,7-3 0-14,0 4 1 16,-9 10 1-15,-17 19 2-2,-17 14-1 8,-14 3 2 4,-6 9 7-11,0 44 11 23,-11 13-14-22,-26 12-5 0,5-11-1 2,-2-9 2 2,6-9-2 1,11-17 0 15,5-18 0-19,11-10-1-3,1-4 1 10,0 0-1-6,21-30-3 5,21-7 0 11,-2 5 0-18,-6 5-13-2,-13 16-41 14,-7 6-76-14,-14 5-87 8,0 0-147 1</inkml:trace>
    </iact:actionData>
  </iact:action>
  <iact:action type="add" startTime="30882">
    <iact:property name="dataType"/>
    <iact:actionData xml:id="d2">
      <inkml:trace xmlns:inkml="http://www.w3.org/2003/InkML" xml:id="stk2" contextRef="#ctx0" brushRef="#br0">11461 13341 859 0,'0'0'160'2,"0"0"-41"2,0 0-12 3,0 0-26 1,0 0-5 0,0 0-10-2,0 0-10 2,0 0-6 0,0 0 2 0,0 0 0-1,0 0-18 3,0 0-6-4,0 0 5 4,215 72-3-6,-140-34-3 7,17 5-10-4,12 6 2-3,9 9-1 10,8 6 0-9,4 7-5 0,-4-2 0 10,-2 1-3-13,6-2-1 7,-4 0-2 4,0-2-5-12,-3-4 0 8,-4-4 2-2,-11-10 0 0,0-4 4 0,-9 1-4 1,2-12-2-4,-8 2 0 5,-6 0 1 12,-5-7 1-19,-4 5 1-2,2 2 1 8,3 0 1 2,-8-1-6-8,-7-4 4 6,-12-5-3 2,-10-7 2-5,-6-5 0 3,-8 0 4 2,-6-8-4 1,-14-2 0-8,-4-3-1 6,2 0-1-2,-5 0 1 5,0 0-3-11,0 0 0 7,0 0 0-2,0 0 0 6,0 0-3-7,0 0 3 1,0 0-1 2,0 0-4 0,0 0 4-1,0 0-4 0,-36 0 2 1,-23 0 1 0,-20-13 3 5,-3-12-2-12,-15 0 1 7,-7-2-2 5,-3 5 1-8,-1-2-1 10,9 10-1-13,16-1-1 3,11 6 4-2,17 4-1 6,16 3 0 1,16-2 1 4,10 4-1-12,11 0 2 3,2 0 1 6,0-4-1-7,0 4 3 1,0-2 2 4,0 2 1-1,35 0-2 0,33 2-1-2,22 29-3 2,9-9 0 5,9 4 2-9,-1 3-3 5,-2 0 0-5,-12-3 0 3,-13-5 0 7,-15-6 0-12,-13-7 0 18,-9-1 0-16,-8-2 0-4,-7-3 0 13,-7-2 0-12,-13 0 0 6,-8 0 0 4,0 0 0-7,0 0 0 2,0 0 0 5,0 0 0-2,0 0 0-3,0 0 0 0,0 0 0 1,0-2 0 1,0-41 0-1,-5-16 0 0,-32-1 0 1,-4-4 0 13,-12-3 0-19,-13-3 0-2,1 1 0 10,6 5 0 1,5 12 0-9,12 5 0 7,14 15 0-3,8 12 0 6,10 8 0-10,5 12 0 7,2 0 0-4,3 0 0 4,0 0-21-2,0 12-36 3,8 37-28-1,42 9-159-5,-21-29-15 6,-1-12-94-6</inkml:trace>
    </iact:actionData>
  </iact:action>
  <iact:action type="add" startTime="32221">
    <iact:property name="dataType"/>
    <iact:actionData xml:id="d3">
      <inkml:trace xmlns:inkml="http://www.w3.org/2003/InkML" xml:id="stk3" contextRef="#ctx0" brushRef="#br0">13192 13233 548 0,'0'0'257'3,"0"0"-119"3,0 0-7 0,0 0-44 3,0 0-26-1,0 0-11-3,0 0 17 4,-65 96-3-2,11-26-3 2,-12 16-20-3,-4 15-2 3,-13 16 0-1,-3 7 0 4,-7 2 2-11,-3 1-2 8,2-2-11-1,-2-6-3 19,2-6-2-27,7-15-2 0,4-14-2 7,8-11-4-2,12-15-9 4,5-11 0 2,13-6 0-8,3-10-3 14,9-2 3-14,8-5-1-3,1-6-1 8,10-7-1 1,7 0 2 7,-1-5-2-14,4-6-3 1,2 0 4 8,2 0-2-7,-3 0 3 7,3 0-1-3,0 0 1-1,0 0-1-3,0 0-1 8,0 0-2-9,0 0 0 5,0 0-1 2,0 0 0-3,0 0-3 0,0-35 0 0,0-20 3 2,12-15 0-4,11-17 0 6,-4-2 0-5,4 1-3-1,-7 15 3 3,-5 21-1 1,-8 24 1 3,-2 13 1-10,-1 15-1 12,0 0-2-12,0 0-2 5,0 0-2 1,0 15 6-2,-4 31 0 1,-17 20 3 9,0 13 5-15,-3 9 0 9,6-3 1-4,-2 7 0 3,-4-3 3-7,9-5-6 9,2-9 8 2,3-16-4-12,4-18 4 8,-2-19-4-3,8-11 3 2,0-11 5 0,0 0 3-3,0 0-17 2,11 0-4 1,33 0 0 0,25-25 0 1,7-10 0 2,7-3 0-5,-7 3 0 6,-6 6 0-12,-11 9 0 6,-15 6 0 4,-14 8 0 4,-10 4 0-12,-16 2 0 10,-1 0 0-10,-3 0 0 6,0 0-15 0,0 0-158-3,0 0-85 6,0 0-103-6,0 0-662 1</inkml:trace>
    </iact:actionData>
  </iact:action>
</iact:actions>
</file>

<file path=ppt/ink/inkAction2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20T01:37:14.7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690">
    <iact:property name="dataType"/>
    <iact:actionData xml:id="d0">
      <inkml:trace xmlns:inkml="http://www.w3.org/2003/InkML" xml:id="stk0" contextRef="#ctx0" brushRef="#br0">17727 8225 681 0,'0'0'201'2,"0"0"-29"-2,0 0-70 0,0 0-35 0,0 0 7 0,0 0 10 0,0 0-16 0,0 0-13 0,0 0-3 0,0 0 0 1,0 0-3-1,153 14-7 0,-119 6-2 0,8 5-6 0,1 0 2 0,-1 3-9 0,3 8-3 0,0-2-1 0,0 1-4 0,3-3-10 2,4 2 1 259,3-1 0-261,1 5-2 0,2-4-1 0,-9 2-2 1,1 1 0-1,-1-1-1 0,-3-3 0 1,-1-4-1-1,6 0-2 0,-10-5 1 0,0-4-2 0,-3-5 3 0,-5-1-2 0,-6-3 1 0,-3-2 1 1,-14-4 4 0,-5 2-6-1,-2-4 1 0,-3-3 1 0,0 0-3 0,0 0 0 0,0 0 1 0,0 0-2 0,0 0-1 1,0 0 2-1,0 0-2 0,0 0-1 0,-27 0 0 0,-12 0 3 0,-11-3 1 0,-6-5-1 0,6 1 1 0,-5 1-1 0,5 2-1 2,1 3-1 3,7-1 0 314,6-2 2-319,6 4 0 0,7 0 0 0,5 0-1 1,4 0 1 0,4 0 0 0,5 0 0-1,1 0 0 0,4 0 1 1,0 0-1-1,0 0 2 0,0 0 0 0,0 0 1 0,0 0-3 0,0 0 2 0,0 0 2 0,0 0-2 0,0 0 0 0,25 0 1 0,17 0-1 0,16 0-2 0,4 0 0 0,5 4 1 1,2-1 1-1,-6 4 1 0,-7-1 0 0,-9-1 4 0,-10-1-1 0,-13-1-1 0,-3 0-2 0,-8-3 0 0,-8 0-1 0,1 0 3 0,-6 0-5 0,0 0 0 0,0 2 2 0,0-2-2 0,0 0 0 1,0 0 0-1,0 0-1 0,0 0-2 0,0 0 1 0,0 0 1 7,-20-26 1 314,-15-11 3-321,-7-1-3 0,0-3 3 1,-2 3-3-1,6-1 2 0,3-6 1 0,7 8-3 1,2 2 0 0,11 4 0-1,5 13 0 0,7 6 0 0,0 7 0 0,3 5 0 0,0 0 0 0,0 0 0 0,0 0 0 0,0-3 0 0,0 3 0 0,0-2 0 0,0 2 0 1,-2 0-65-1,-1 0-52 0,-6 0-89 0,8 0-91 0,-7 0-215 0</inkml:trace>
    </iact:actionData>
  </iact:action>
  <iact:action type="add" startTime="15250">
    <iact:property name="dataType"/>
    <iact:actionData xml:id="d1">
      <inkml:trace xmlns:inkml="http://www.w3.org/2003/InkML" xml:id="stk1" contextRef="#ctx0" brushRef="#br0">18551 7741 733 0,'0'0'209'2,"0"0"-18"-2,0 0-54 0,0 0-46 0,0 0-23 1,0 0-28-1,14 22-4 0,-31 5 12 0,-7-2-3 0,-3 7-1 0,-4 3-13 0,-8 3-1 0,2 3-7 0,-4-1-2 0,2 1-1 0,5 0-7 0,0-8 0 0,-1 3-6 0,7-1 3 0,-1-1 2 1,-4-2-3-1,5 4-1 0,-2-2-2 0,2-6 3 0,2 0 0 0,1-6-4 0,-1-2 3 0,0 7-6 1,8-3 0 0,-3 5 3-1,1-1-5 0,5-1 2 0,-1-1-1 1,1-1 0 7,1-4 1 324,1 5-1-331,-1-6-1-1,1 3-1 0,-3 4 1 0,1-4 0 0,0 3 0 0,-2-6 0 0,1 0 2 0,1 1-2 0,1-7-3 0,-4 3 2 0,6-2 1 0,-4 2 2 0,4 4-2 1,-6 0 1-1,3 4-1 0,2-2-2 0,4-5 2 0,-2 0 0 0,7-13-1 0,1 1 1 0,3-6-1 0,0 0-2 0,0 0 1 1,0 0-2-1,0 0 4 0,0 0-5 0,-6 0 2 0,6 0-2 1,-5-11-1 0,2-28 3-1,-4-6 2 0,4-2 1 0,-5 3 0 0,2 2 0 0,5 0 0 0,-4 3 0 0,5 8-2 0,0 3 1 0,-4 11-1 0,4 1 2 0,0 14 0 0,0-1-1 1,0 3 1 0,0 0 2 7,0 0-1 274,0 0 1-282,0 0 0 1,0 0 0-1,0 0 1 0,0 0 0 0,0 0 7 0,0 21 4 0,0 16-13 0,0 6 1 0,0 1-1 0,4-8 4 0,1 1-1 0,-1-3 2 0,-1-3-2 0,-3 2 2 1,8-1-5-1,-2 0 7 0,1-6-5 0,4-2 4 0,-8-14 0 0,1-7 5 0,-1-3 5 0,11 0-4 0,10 0-4 0,4 0-3 0,6-23-6 0,4 0 1 0,-7 0 5 1,4 3 4-1,-7 2 6 0,-1 4-3 0,-6 3-13 0,-6 4 0 0,-3 1 0 0,1 3 0 0,-1 1 0 0,-1-1 0 1,-8 0 0 322,0-1-12-321,-3 4-57-2,0 0-37 0,0 0-82 0,0 0-110 0,0 0-231 1</inkml:trace>
    </iact:actionData>
  </iact:action>
  <iact:action type="add" startTime="17001">
    <iact:property name="dataType"/>
    <iact:actionData xml:id="d2">
      <inkml:trace xmlns:inkml="http://www.w3.org/2003/InkML" xml:id="stk2" contextRef="#ctx0" brushRef="#br0">11676 8760 238 0,'0'0'440'2,"0"0"-294"-2,0 0 8 0,0 0-71 0,0 0 0 0,0 0-19 0,-124-13-13 1,58 13 5-1,-9 0 1 0,-4 26-5 0,-8 7-10 0,0 7-5 0,5 14-2 0,6 16 3 0,10 14-2 0,17 9-15 1,8 6-6-1,14 6 0 0,17 4 5 0,10 5 1 0,0-8-6 0,3-4-1 0,46-11-6 0,34-11-4 0,23-13 9 0,28-21-10 1,22-17 1-1,7-29-4 0,9-3 0 0,-11-61 1 0,-8-22-1 0,-29-16 0 0,-24-13 1 0,-32-14-2 1,-23-14-2 0,-22-4 2-1,-23-1-3 0,0 9 4 1,-17 13-1 1,-36 24 1 3,-26 20 0 325,-14 22-4-329,-20 13 2-1,-9 14-2 0,-2 11-17 0,9 4-46 0,6 10-45 0,82 8-94 0,9 0-89 0</inkml:trace>
    </iact:actionData>
  </iact:action>
  <iact:action type="add" startTime="19023">
    <iact:property name="dataType"/>
    <iact:actionData xml:id="d3">
      <inkml:trace xmlns:inkml="http://www.w3.org/2003/InkML" xml:id="stk3" contextRef="#ctx0" brushRef="#br0">28059 8295 611 0,'0'0'339'3,"0"0"-202"-3,0 0-2 0,0 0-52 0,0 0-8 0,0 0-23 0,0 0 5 0,86 26-5 0,-56 0-3 0,8 0 15 0,-1 2-5 2,10 5-8 312,0 1-5-314,4-1-14 0,6-2-9 0,1 4-6 0,2 3-1 0,5-2 4 1,2 3-6 0,-3-4-3-1,5-1 1 0,-3 5 1 0,0-1-4 0,-1-4-1 0,-2-1-7 0,-2 4 1 0,-2-11 1 0,-7-5-2 0,-7-1 0 0,-3-7-1 0,-11-4 1 1,-4 0 0-1,-3-3 1 0,-16-4 1 0,-5 2 1 0,-3-4 1 0,0 0-3 0,0 0 0 0,0 0-2 0,0 0 0 0,0 0 0 0,0 0 0 0,-8 0-4 0,-43 0 0 1,-14 0 4-1,-25 0-2 0,-3 0 2 0,2 0-1 0,6-6 0 0,13 6-1 0,15 0-1 0,11-2-2 0,17 2-2 2,16-4 1 0,8 4 2 5,5-3 1-2,0 3 3 334,0-2 1-339,0 2-1 0,2 0 3 0,47 0-2 0,21 0 1 0,20 5-2 1,6 12 2-1,-9 6-1 0,-11-2 1 0,-10-3 2 0,-17-1 1 0,-9-9 1 0,-10 2-1 0,-9-5-3 0,0-5-2 0,-9 0 1 0,0 0-1 0,2 0 0 0,-5 0-1 1,2 0-1-1,-6-35 0 0,-2-9-1 0,-3-8 3 0,0-5 0 0,0 1-1 0,-24 4 0 0,-1 3 0 0,-1 2 0 0,5 7-1 0,0 8 1 0,6 7-3 0,2 12-18 0,7 8-48 1,-2 5-76-1,5 0-34 0,3 0-111 0,0 0-351 0</inkml:trace>
    </iact:actionData>
  </iact:action>
  <iact:action type="add" startTime="20384">
    <iact:property name="dataType"/>
    <iact:actionData xml:id="d4">
      <inkml:trace xmlns:inkml="http://www.w3.org/2003/InkML" xml:id="stk4" contextRef="#ctx0" brushRef="#br0">29074 7903 691 0,'0'0'170'1,"0"0"-5"-1,0 0-72 0,0 0-39 0,0 0 19 0,0 0 1 0,-104 32-17 1,42 5-7-1,-4 6 0 0,-2 7-11 0,5 5-6 0,-4 0-4 0,4 9-7 0,9-6-1 0,0 0-4 0,6-3-4 0,3-2 0 0,2-8-4 0,-8 3-1 0,3-5-2 1,3-2-2-1,0-5-1 0,7 0-3 0,5-10 4 0,1-4-1 0,4 2-2 0,-1 0 0 0,5-5 2 0,5 2 1 0,1-4-1 0,5-2-3 0,2-5 0 0,5-8-1 0,2-1 1 0,1-1-1 3,3 0 0 312,0 0-2-314,0 0 2-1,0 0-3 0,0-7 0 0,0-24 2 0,0-15 1 0,0 7 0 0,0-6-2 0,0 0 2 0,0-2-1 0,0 1-4 0,0 8-1 0,0 10 4 0,0 13 2 0,0 10 0 1,0 2 1-1,0 3 2 0,0 0-2 0,0 0 0 0,0 8 0 0,0 29 21 0,-3 7-15 0,-8 5 1 0,7 6-2 0,1 1 5 0,-2-1 7 1,2-9 0-1,3-8 3 0,0-3 0 0,0-15 1 0,0-2-3 0,0-11 1 0,0 1 0 0,21-6 10 0,15-1-17 0,13-1-4 0,16 0 7 0,4 0 1 0,5-3-3 0,0-21-4 1,-7 0 1-1,-13 4-6 3,-12 4-2 320,-12 3-2-323,-18 8 0 0,-5 1-2 0,-7 4-20 0,0 0-56 1,0 0-86-1,0 0-43 0,-12 0-160 0</inkml:trace>
    </iact:actionData>
  </iact:action>
  <iact:action type="add" startTime="21655">
    <iact:property name="dataType"/>
    <iact:actionData xml:id="d5">
      <inkml:trace xmlns:inkml="http://www.w3.org/2003/InkML" xml:id="stk5" contextRef="#ctx0" brushRef="#br0">22571 8738 375 0,'0'0'184'2,"0"0"-67"-2,0 0 17 1,0 0-44-1,0 0 1 0,0 0 3 0,0 0-16 0,-131-89-6 0,56 89-15 0,-9 22-17 0,-3 22-17 0,2 11-10 0,1 9 2 0,10 12-7 0,6 1 0 0,18 7-3 0,6 3-2 0,16 1 4 1,23-1 13-1,5-3 1 0,3 0-1 0,57 0-8 0,27-6-7 0,27-3 6 0,19-13 5 0,16-22-7 0,4-25-4 0,-8-15 2 0,-20-10-3 0,-20-39 4 0,-29-14-4 0,-16-18-2 1,-18-13-1-1,-15-16-1 6,-18-8 0 1,-9-7 2 301,0 3 9-307,0 13-2-1,-40 15 1 0,-16 27-5 0,-13 21-1 0,-10 14 0 0,-8 14-1 0,-4 8-3 0,3 0-1 0,12 7-55 0,2-2-55 0,13 2-68 0,51 3-57 1,4 0-406-1</inkml:trace>
    </iact:actionData>
  </iact:action>
  <iact:action type="add" startTime="23666">
    <iact:property name="dataType"/>
    <iact:actionData xml:id="d6">
      <inkml:trace xmlns:inkml="http://www.w3.org/2003/InkML" xml:id="stk6" contextRef="#ctx0" brushRef="#br0">5961 10201 335 0,'0'0'91'1,"0"0"-44"-1,0 0-17 0,0 0-1 0,0 0 24 0,0 0 39 0,0 0 20 0,5 0 10 0,-2 1-25 0,4 16-40 0,-4 7-5 1,5 5-14-1,-8 2-3 0,0 8-19 0,0-4 1 0,0-4-6 0,0-4-8 0,0-4 0 3,0-3-3 468,0-5 1-470,0-6 0-1,0-4 1 0,0-5 4 0,0 0 9 0,0 0 9 0,0 0 4 0,4 0 0 0,11 0-7 0,0 0-5 0,2 0 10 0,1 3-2 1,5 0 1-1,6 1-10 0,-1-4 5 0,8 3 7 0,3 1-5 0,1-4-3 0,2 4 6 0,-4-4 6 0,1 0-14 1,2 0 1-1,4 0 1 0,-1 0-3 0,-1 0-1 0,2 0 8 0,0 0 4 0,1 0-1 0,-1 0-4 0,6 0-7 0,-2-4-1 0,5 0-5 0,-6 4-1 0,0 0-1 0,-3 0 3 1,-3 0 4-1,-5 0 1 0,5 0 0 0,0 0-6 0,-2 0-2 0,2 0-2 0,-2 0 2 0,-1 0-2 0,3 0 1 0,-3 0 0 0,-2 0-1 0,1 0-3 0,-4 0 2 0,-2 0 0 1,5 0 1-1,-6 0-1 0,4-1 1 0,4 1 0 0,1 0 2 0,-3 0 1 0,2 0-1 0,3 0 2 0,0 0-5 0,1 0 1 0,-5 0-3 0,4 0-1 0,0 0 2 1,-4 0-2 1,3 1 2 359,-1 3-2-359,-2 0 1-2,2-2 0 0,-3 6-1 0,1-4 1 0,-4 2 2 1,-1-3-4-1,-3-1 0 0,-2-2 0 1,-4 0 0-1,2 0 0 0,-1 0 0 0,-4 0 0 0,-6 0 0 0,6 0 0 0,0 0 0 0,3 0 0 0,6 0 0 0,-2 0 0 0,-1 0 0 0,-3 0 0 0,0 0 0 1,-3 0 0-1,-3 0 0 0,-2 0 0 0,-8 0 0 0,2 0 0 0,1 0 0 0,-4 0 0 0,7 0 0 0,-1 0 0 1,-1 0 0-1,0 0 0 0,-9 0 0 1,-1 0 0-1,-2 0 0 0,0 0-3 0,0 0 3 0,0 0-3 0,0 0-1 0,3-11 0 0,-3-18-4 0,0-6-18 0,0-8 26 0,0 11 2 0,0 9-1 0,0 5-1 0,0 9 0 2,0 3-26 3,0 4-7 3,0-1-28 308,0 3-63-315,0 0-52-1,0 0-51 0,0 0-105 0</inkml:trace>
    </iact:actionData>
  </iact:action>
  <iact:action type="add" startTime="25202">
    <iact:property name="dataType"/>
    <iact:actionData xml:id="d7">
      <inkml:trace xmlns:inkml="http://www.w3.org/2003/InkML" xml:id="stk7" contextRef="#ctx0" brushRef="#br0">7517 10902 602 0,'0'0'175'1,"0"0"-28"-1,0 0-76 0,0 0-46 0,0 0-4 0,0 0 6 0,0 0 4 0,148-97 12 0,-124 64-6 1,1-9-9-1,-5 5-8 0,-7 3-3 0,-3 7-8 0,-5 9-5 0,-2 13-3 0,-3 5 1 0,0 0 4 4,0 0 15 5,0 0 26 326,0 20 9-335,0 18-44 0,0 0 2 0,0 2 8 0,0-2-5 1,3 2-1-1,1-2-4 0,-4 3-6 0,0-6-4 0,3-7 0 0,-3 2 1 0,0-8-2 0,0 3-1 0,0-5 0 0,0-2 0 0,-7-3 0 0,-12 3-2 1,-4-3 0-1,2-4 2 0,-12-3-7 0,0 2-14 0,0-3-2 0,1-7 4 0,3 5-2 0,7-5 7 0,11 2 6 1,1-2 1-1,7 0 3 0,3 0 4 0,0 0 1 0,0 0 3 0,0 0 27 0,21 0 6 0,21 0-30 0,11 0 32 0,0 0 3 0,5 0 11 1,-3 0-6-1,4-2 1 0,-10-3-2 0,-4 5-10 0,-8 0-7 0,-8 0-14 0,-13 0-13 0,-2 0-2 6,-10 0 0 0,-4 0-26 318,0 0-66-324,0 0-58 0,0 0-137 0,0 0-417 0</inkml:trace>
    </iact:actionData>
  </iact:action>
  <iact:action type="add" startTime="27563">
    <iact:property name="dataType"/>
    <iact:actionData xml:id="d8">
      <inkml:trace xmlns:inkml="http://www.w3.org/2003/InkML" xml:id="stk8" contextRef="#ctx0" brushRef="#br0">15179 10334 232 0,'0'0'172'2,"0"0"-67"-2,0 0 12 0,0 0-36 0,0 0 7 0,0 0-4 0,0 0-20 0,18 57 6 0,-18-43-35 0,3 4 3 0,0-1-16 1,1 9 13-1,1 1-3 0,-5-1 7 0,1-7-5 0,2-6-1 0,-3-5-15 0,0-5-2 0,3-3-10 0,-3 0-2 0,8 0 7 0,2 0-4 0,6 0-1 0,2 0-5 0,0 0 2 0,9 0 9 0,-1 0 13 0,1-3 2 0,2 0 0 1,0-2-4-1,-1 2-1 0,4 0-2 0,-5 0 4 0,3-1-4 0,-9 4-9 0,4 0-2 0,-1-1 0 0,0 1-1 0,3 0 1 0,1-4 3 0,-1 4 2 3,-2 0-3 322,1-3-4-325,-4 3 3 0,-2 0 4 0,1 0-4 0,-6 0 1 1,3-2-2-1,6 2-1 0,1 0-2 0,0 0 2 0,4 0 1 0,1 0-5 0,1 0 1 0,4 0 0 0,-4 0 6 0,0 0 0 1,1 0 1-1,5 0-3 0,-2 0-2 0,2 0-2 0,-1-4 0 0,3 4 1 0,-3 0 0 0,2 0 3 0,3 0 1 0,-4 0 1 0,2 0-4 0,0 0-2 0,3-5 2 0,-5 5-3 0,5-2 2 1,5-2-2-1,-6 1 4 0,4 0-1 0,-3 0-1 0,0 1 4 0,0-1-1 0,3-1-1 0,0 4 1 0,0-6-3 1,1 4-2 0,3-3-4-1,-4-2 0 0,-2 1 0 2,1-2 2 6,-7 1 2 306,-1 6 2-314,-4-6 1 0,5 5-1 0,-4-2-1 0,0-1-2 0,4-1-2 1,1-3 1-1,6-3-2 0,3 2 0 0,1-3 1 0,-4-2-1 0,1 7 1 0,-4 2 0 0,-11 1 2 0,-2 5 0 0,-3-6-1 0,-4 3-1 0,3-3 0 0,-3 4 0 0,3-1-1 0,-3-4 0 0,-4 7 1 0,-7-3-1 1,-2 0 1-1,-5 1 0 0,-2 2-1 0,2 0 0 0,-3 0-9 0,0 0 7 0,0 0 1 0,0 0-1 0,0 0 0 0,0-3-1 0,5 3-2 0,-5-2-4 0,0-2-2 0,4-10-1 0,-1-12 2 0,-3-7 10 1,0-9 0-1,0-2-5 0,0 0-8 4,0 2-10 270,0 13-11-273,0 7-15 0,0 7-19 0,-12 10-57 0,0 5-44-1,3 0-45 0,-3 0-51 0</inkml:trace>
    </iact:actionData>
  </iact:action>
  <iact:action type="add" startTime="28886">
    <iact:property name="dataType"/>
    <iact:actionData xml:id="d9">
      <inkml:trace xmlns:inkml="http://www.w3.org/2003/InkML" xml:id="stk9" contextRef="#ctx0" brushRef="#br0">16629 10884 247 0,'0'0'402'2,"0"0"-262"-2,0 0-5 0,0 0-78 0,0 0-1 0,0 0-9 1,0 0-13 1,117-163 0-2,-102 130-8 0,-2 0-7 0,-1 0-6 0,-3 8-2 0,-3 11-6 1,0 8 2-1,-4 6 5 0,-2 0 21 0,0 0 11 0,3 9 6 0,4 26-22 0,-1 11-25 0,-3 0 1 0,5 6 14 0,-7 3 7 0,2 1-9 1,6-5-6 3,-1-7 0-4,2-9-1 320,1-6-5-319,-7-11-3-1,5-8-1 0,-4-3 0 0,1-2 0 0,3 0 5 0,-5 3-2 2,-4-6 0-1,0 1 1-1,0-1-4 0,0 4-5 0,0 4 2 0,-13-2 1 0,-19 1 2 0,-2 2-4 0,-4-3-8 0,-4 2-3 1,5-3 2-1,6 3 6 0,-1 1 7 0,14-1 1 0,5-4 0 0,8-1 0 0,5-5 2 0,0 0 3 0,0 0 23 0,0 0 14 0,33 0 5 0,21 0-22 0,6 0 24 1,6 0 9-1,0 0-5 0,-1-9-11 0,-6 1-9 0,-11 1-12 0,-14 2-11 0,-4 2-9 0,-11 3-2 0,-10 0-5 0,-1 0-29 0,-7 0-82 0,-1 0-68 1,0 0-79 3,0 3-234 321</inkml:trace>
    </iact:actionData>
  </iact:action>
  <iact:action type="add" startTime="30428">
    <iact:property name="dataType"/>
    <iact:actionData xml:id="d10">
      <inkml:trace xmlns:inkml="http://www.w3.org/2003/InkML" xml:id="stk10" contextRef="#ctx0" brushRef="#br0">25652 10170 549 0,'0'0'202'2,"0"0"-43"-2,0 0-63 0,0 0-42 0,0 0-5 0,0 0-12 0,0 0-5 0,14 57 4 0,-14-26-16 0,0 1-7 0,0-6-5 1,0-3 0-1,0-9-5 0,0-11 2 0,0 1-5 0,0-4 1 0,0 0-1 0,6 0-2 0,6 0 0 0,9 0 1 0,-2 0 1 2,2 0 1 369,3-9 1-371,4 3-1 0,5-3 4 0,3 0 3 1,-1-2 7-1,2-2 5 0,-4 6 4 0,0-3-4 0,4 9 10 0,-4-3-6 0,4 4 3 0,-2 0 0 0,-1 0-5 1,4 0-7-1,-4 0 0 0,3 0-7 0,-7 0 4 0,3 0-2 0,3 0-4 0,-3 0 4 0,1 0 0 0,5 0-2 0,3 0 1 0,2 0-3 1,-12 0 0-1,6 0 5 0,-5 0 12 0,-5 0-4 0,1 0-5 0,-2 0 4 0,1 0-7 0,0 0-5 0,2 0 0 0,2 0 3 0,-2 0-2 0,0 0 3 0,-1 0-4 0,0 0 3 1,4 0-5-1,-5 0 1 0,7 0 0 0,-4 0 3 0,0 0 1 0,1 0-4 0,-2 0 0 0,6 0 0 1,-2 0 2 0,-1 0-1-1,-2 0 1 2,4 0 5 313,-7 0-1-314,2 0-4-1,-2 0-3 0,1 0 2 0,-2 0-2 1,4 0-2-1,-1 0 0 0,1 0-2 0,4 0 0 0,-1 0 1 0,-1 0 1 0,0 4 1 0,-1-3 5 0,2 3-1 0,-6-1-5 0,2-3-1 0,-1 0-1 0,1 0 0 1,-2 0 0 0,0 0 2 0,2 0-2-1,-1 0 0 0,2 0 1 0,-1 0 1 0,-5 0-2 0,5 0 2 1,-1 0-2-1,1 0 0 0,1 0 0 0,4 0 0 0,-3 0 1 0,3 0-1 0,-2 0 0 0,3 0 0 0,-3 0 0 0,1 0-1 0,-6 0 1 0,1 0 0 0,-2 0 1 0,-8 0-1 0,2 0 0 0,-6 0 0 2,-2 0 0 3,-5 0 0 306,-2 0 1-311,-6 0-1 0,0 0 0 0,0 0 0 0,0 0 1 0,0 0-1 1,0 0 0-1,0 0 0 1,0 0 0-1,0 0 1 1,0 0-1 0,0 0-1-1,0 0 0 0,0 0 0 0,0 0-2 0,0-15-1 0,0-5-1 0,0-11 5 0,0-4-1 0,0 2 1 1,0 7-19-1,0 3-14 0,0 3-24 0,0 9-59 0,0 1-48 0,-9 10-77 0,-3 0-118 0</inkml:trace>
    </iact:actionData>
  </iact:action>
  <iact:action type="add" startTime="31810">
    <iact:property name="dataType"/>
    <iact:actionData xml:id="d11">
      <inkml:trace xmlns:inkml="http://www.w3.org/2003/InkML" xml:id="stk11" contextRef="#ctx0" brushRef="#br0">27030 10659 88 0,'0'0'543'346,"0"0"-357"-345,0 0-22-1,0 0-88 0,0 0-17 0,0 0-9 1,0 0-2-1,37 29-2 0,-19-29-14 1,3-7-24 0,9-22-7-1,1-9 7 0,4-1 12 0,-11-3-3 0,1 4 1 0,-5 7-8 0,-3 11-4 0,-9 5-2 0,2 9 1 0,-10 6 0 1,0 0 12-1,0 0 23 0,0 0 16 0,0 35-3 0,0 11-47 0,0 12-3 0,0 6 1 0,0-2-1 0,0-3-1 0,0-6 2 0,0-7-2 0,3-11-1 1,5-9 5-1,-5-8 0 0,-3-13-4 0,0 2 3 0,0-7-5 0,0 3 1 0,0-3-2 0,0 5-3 0,0-3 4 0,-15 2-7 0,-25 3 2 0,-5-7-9 0,3 0-12 0,3 0 4 1,3 0 5-1,11 5 8 3,8 0 9 5,8-2 0 432,5 1 0-440,1-4 2 0,3 0 0 0,0 0 5 0,3 0 6 0,43 0-4 1,11 0 4-1,15-7 27 1,-2-3 8 0,-1-1 18-1,-11 9 9 0,-7 2-12 0,-12 0-20 0,-11 0-17 0,-5 0-10 0,-10 0-7 0,-5 0-6 0,-4 0-3 0,-4 0-1 1,0 0-1-1,0 0-23 0,0 0-56 0,0 0-52 0,-3 0-42 0,-9 0-108 0,-4 0-297 0</inkml:trace>
    </iact:actionData>
  </iact:action>
  <iact:action type="add" startTime="37133">
    <iact:property name="dataType"/>
    <iact:actionData xml:id="d12">
      <inkml:trace xmlns:inkml="http://www.w3.org/2003/InkML" xml:id="stk12" contextRef="#ctx0" brushRef="#br0">4967 12972 670 0,'0'0'160'3,"0"0"-46"-3,0 0-10 0,0 0-56 310,0 0 0-310,0 0 23 0,0 0 12 0,33-5 18 0,-21 5-10 0,9 0-40 0,4 8 4 1,5 12-16-1,1 3-14 0,11 2-11 0,0 0-1 0,6 7 0 0,0-5-6 0,1 2 1 0,2-4-1 0,6-2 5 1,4 2 0-1,6-3-1 0,4 2 0 0,-1-1-1 0,5-1-1 0,0 2 3 0,2-1 1 0,3 3 1 2,-1-1-5-2,0 5-1 0,-6 3 1 0,2-4-2 0,-9 4-5 0,3 5 4 0,-3 0 6 0,-1 6-7 0,4-4-1 0,-9 0 4 1,-2-4-1-1,-10-8-4 0,-6-2-3 0,-12-4 1 0,-6-11-1 0,-12-6 0 0,-6 1-2 2,1-3 2 3,-7-3 1 325,0 0-1-329,0 0-5-1,0 0 4 1,0 0-3-1,0 0-1 0,-42 0 5 0,-20 0 2 0,-16-5-2 0,-9-4-1 0,0 1-3 0,4 5 2 0,3 3 2 0,9 0-1 1,5 0 0-1,13 0 0 0,9 0-1 0,9 0 2 0,16 0 0 0,14 0-1 0,1 0 2 0,4 0 3 0,0 0-2 0,7 0 0 0,40 4 0 1,24 8-2-1,12 3 5 0,8-4-3 0,12 1 8 0,-3-4-2 0,-1 2 2 0,-15-4 3 0,-18-4 5 0,-8 5-7 1,-13-7-1-1,-8 1 0 0,-11 3 3 0,-10-4-1 0,-12 0-2 0,-1 0-7 0,0 0 0 0,-3 0-2 1,0 0 0-1,0 0-1 0,0 0 1 2,0 0-1 352,0 0-2-354,0 0-1 0,0-38 1 0,0-8 2 0,-7-4 1 1,-23 1 0-1,-6 1 1 0,-4 1 0 0,-2-3-2 0,0 10 1 0,2 11-1 0,10 2 0 0,4 6-4 0,7 13-36 0,1-1-45 0,-3 7-77 0,17 2-94 0,-11 0-132 0</inkml:trace>
    </iact:actionData>
  </iact:action>
  <iact:action type="add" startTime="38506">
    <iact:property name="dataType"/>
    <iact:actionData xml:id="d13">
      <inkml:trace xmlns:inkml="http://www.w3.org/2003/InkML" xml:id="stk13" contextRef="#ctx0" brushRef="#br0">6020 12671 760 0,'0'0'210'3,"0"0"-72"-3,0 0-33 0,0 0-59 0,-9 166 21 0,-26-92-12 0,-1 7-6 0,-4 1 6 0,-2-7-15 1,0-2 2-1,-1-7-4 0,1-3-9 0,0-1-7 0,-3-4-8 0,2 3-1 0,1 1-3 0,9-4-4 0,-4-3-1 0,8-4-1 1,8-4 5-1,-4-7-4 0,10-10-1 0,4-11-4 0,5-7 1 0,5-7 0 0,-2-1-1 0,3-4 0 0,0 0-1 0,0 0 1 0,0 0-2 0,0 0-12 1,0-14 0-1,0-29-2 0,0-19 15 0,0-5-1 4,0-2 2 382,0 8-3-386,3 9 3 0,-3 15-1 1,1 12 0-1,-1 11 2 0,0 6-2 0,0 2-2 0,0 2 1 0,0 4 2 0,0 0-2 0,0 0 2 0,0 0 0 0,0 18 29 0,3 17-12 0,-3 9 8 1,3 0-2-1,2-4 6 0,-2 0-8 0,0-2-3 0,4-3-7 0,1-8 3 1,5-10 9 1,1-6 14-2,-1-2-10 0,5-9 1 0,6 0-12 0,8 0-8 0,5 0-3 1,-1-11-2-1,7-15-3 0,-4-7 0 0,3-1 0 0,-8 4-2 0,-7 7 1 0,-10 11-7 0,-16 12-37 0,2 0-37 0,-3 0-78 0,0 7-109 0,0 9-124 0</inkml:trace>
    </iact:actionData>
  </iact:action>
  <iact:action type="add" startTime="39750">
    <iact:property name="dataType"/>
    <iact:actionData xml:id="d14">
      <inkml:trace xmlns:inkml="http://www.w3.org/2003/InkML" xml:id="stk14" contextRef="#ctx0" brushRef="#br0">3097 13775 494 0,'0'0'136'2,"0"0"-1"-2,0 0-59 0,0 0-40 0,0 0-9 0,0 0-1 1,0 0-1-1,-70 0 9 0,15 25-1 0,-11 2-16 0,0 9 4 0,-3-2 7 0,6 11 9 0,2-2-5 0,6 3-12 0,5 3-8 1,5-1 0-1,4 3 0 326,11 0 6-326,1 0 3 0,10 2-2 1,1-2 1-1,4 4 8 0,11-2-7 0,3-2-4 0,0 2 3 0,0 0-9 0,29-2 5 0,17 2 1 0,4-4 10 0,8 0-1 0,12-6 0 0,5-5-11 1,12-11-1-1,5-11-2 0,10-10 0 0,4-6-6 0,1 0 1 0,-4 0 2 0,-12-9-2 1,-15-4 9 0,-7-7-4-1,-18-5-5 0,-6-6-5 0,-6-6-2 0,-5-7 1 0,-4-9-2 0,-8-9 0 0,-2-9 1 1,-13-16-1-1,-7-9 1 0,0-11-3 0,0-7 3 0,-40 2-3 0,-6 4 2 0,-13 9 0 0,-10 12-1 0,-11 18 1 0,-10 19-3 0,-10 19 0 0,-9 11-7 2,-2 8-11 3,5 6-4 385,8 6-51-390,78 0-92 0,3 0-117 0</inkml:trace>
    </iact:actionData>
  </iact:action>
  <iact:action type="add" startTime="41900">
    <iact:property name="dataType"/>
    <iact:actionData xml:id="d15">
      <inkml:trace xmlns:inkml="http://www.w3.org/2003/InkML" xml:id="stk15" contextRef="#ctx0" brushRef="#br0">23524 13077 127 0,'0'0'99'1,"0"0"5"-1,0 0 3 1,0 0-6 311,0 0 11-311,0 0-1-1,0 0-2 1,-16-6 6-1,16 6-2 0,0 0-6 0,0 0 2 0,0 0-3 0,0 0-18 0,0 0-18 0,9 14-17 0,16 13-37 0,9-1 28 0,8 6-9 1,14-1-7-1,2 4-4 0,8 0-3 0,6 3 3 0,-2 2 0 0,5 4-1 0,-5-4-2 1,0 1 0-1,-4 0-9 0,0 2-2 0,-3 3-1 0,2 2 2 0,1 0-2 0,3-5-4 2,-3 1 3-2,-3-6-2 0,-5-5 0 0,0-5-1 0,-5-3 0 0,-5-7-3 0,-7 0-2 0,-6-10 1 0,-7 1-3 0,-8-3 2 0,-2-3 0 0,-5-3 1 0,-8 2-1 0,-2-2 0 2,-3 3-1 6,0 0 1-2,0-3 0 388,0 0-2-394,0 0 0 0,0 0 0 0,0 0-1 0,0 0-4 0,-12 0 3 1,-26 0 4 1,-13 0 2-2,-1 0-1 0,-14 0 0 0,-9-6-1 0,8-1-3 0,4-2-2 0,6 0 3 0,19 6-6 0,9-1 3 0,13 4 4 0,11 0 1 0,5 0 1 0,0 0 0 0,0 0 1 1,0 0 3-1,0 0-4 0,44 7 2 0,17 16-3 0,12-5 0 0,15-3 1 0,-4-8 0 0,-8-1-1 0,-7-2-3 0,-21-1 3 0,-13-1 3 0,-15 1 3 0,-5 0-1 0,-4-3-2 0,-1 0-3 0,-1 0 0 0,0 0-2 1,8 0 0-1,-5 0 1 0,0-8 1 0,-3-7 0 0,0-3-1 0,-3-5 1 0,-6 0-2 0,0-9 2 0,0 6-1 0,0-5 1 0,-3-2-1 0,-26 4 1 0,-4 2 0 0,-6 1 0 1,7 9 0 326,-1-2 0-325,4 3 0-1,8 2-23-1,2 0-33 1,1-4-49-1,0-6-60 0,15 17-92 0,-2 3-115 0</inkml:trace>
    </iact:actionData>
  </iact:action>
  <iact:action type="add" startTime="43425">
    <iact:property name="dataType"/>
    <iact:actionData xml:id="d16">
      <inkml:trace xmlns:inkml="http://www.w3.org/2003/InkML" xml:id="stk16" contextRef="#ctx0" brushRef="#br0">24270 12659 635 0,'0'0'250'1,"0"0"-116"-1,0 0-31 0,0 0-43 0,0 0-8 0,0 0-20 1,0 0 9 0,-24 53-3-1,4-30 6 0,-4 2-11 0,-6 6-5 0,0 5 0 0,0-1 1 0,-2 0-9 0,4 0 3 1,1 0-9-1,3 3 0 0,0 11 8 0,0-3 2 0,-1 3-2 0,-2 3 0 0,-1-2-7 0,-5 2-8 0,1 4 4 0,2-5-3 0,2 2-2 0,-1-1 1 0,3-6 0 0,0 0 0 0,2 4-2 1,0-4 0-1,6 0 0 0,-3 1-2 0,5-10-2 0,-1-1 3 0,10-11-1 0,3-8-1 1,1-6-1 4,0-9-1 2,3-2 0 324,0 0 0-331,0 0 0 0,0 0 0 0,0 0-5 0,0 0-2 0,0-27 2 0,0-7 4 0,0-9-2 0,0-2 0 0,0 3-3 0,0 0-3 1,0 8 5-1,0 2 0 0,0 3 1 0,0-2-3 0,0 7 0 0,-11 6 0 0,4 7-5 0,-2 0-1 0,1 2 4 0,4 2 2 0,-1 3 0 0,5 0 5 0,0 4 1 0,0 0 2 1,0 0 0-1,-1 0 0 0,1 0 2 0,-3 12 24 0,3 19-18 0,0 1 3 0,0 6 3 0,0-1 6 0,0 5-5 0,0 7 3 0,0 2-3 0,0-3 6 0,9-6-3 0,3-7 3 0,1-12-3 0,-2-7-1 0,2-10 4 1,3-3-4-1,5-3-4 3,11 0-9 351,7 0 2-354,3-7 5 0,2-22-1 1,6-8 3-1,1-7-7 0,-2 4 2 0,-4 2-3 0,-9 12-7 0,-14 5 0 1,-1 12 0-1,-13 1 0 0,-1 5 0 0,-1 3 0 0,-1 0-29 0,-2 0-57 0,-2 0-64 0,-1 0-68 0,0 11-139 0</inkml:trace>
    </iact:actionData>
  </iact:action>
  <iact:action type="add" startTime="44884">
    <iact:property name="dataType"/>
    <iact:actionData xml:id="d17">
      <inkml:trace xmlns:inkml="http://www.w3.org/2003/InkML" xml:id="stk17" contextRef="#ctx0" brushRef="#br0">21366 13753 289 0,'0'0'169'6,"0"0"-10"306,0 0-40-312,0 0-50 0,0 0 47 0,0 0-40 0,0 0-11 0,-121-73-13 0,52 63-15 0,-13 9-1 0,-8 1 1 0,-7 0-3 0,1 38-4 0,-4 19-6 0,0 16-5 0,10 12-6 1,8 10-8-1,14 9 1 0,20 5-2 0,14 8 3 0,13 1 8 0,21 3 9 0,0-6-5 0,17 2-10 1,53-8-3-1,26-8 5 0,22-10 25 0,24-22-13 0,12-19 1 0,12-27-4 0,10-23-8 1,-1 0 1 0,-12-47-4-1,-21-17-1 0,-28-11 2 0,-24-9 3 0,-27-5-7 0,-12-16-3 0,-28-17-1 0,-18-23-2 0,-5-15 0 0,-37-13-1 1,-37-1 0 0,-26 2-2 317,-21 16 1-318,-23 19-4 1,-5 22-25 0,-1 31-8 0,5 28-28 0,15 33-48-1,16 23-43 0,89 0-134 0,9 23-615 0</inkml:trace>
    </iact:actionData>
  </iact:action>
  <iact:action type="add" startTime="46707">
    <iact:property name="dataType"/>
    <iact:actionData xml:id="d18">
      <inkml:trace xmlns:inkml="http://www.w3.org/2003/InkML" xml:id="stk18" contextRef="#ctx0" brushRef="#br0">6733 15472 7 0,'0'0'433'3,"0"0"-279"-3,0 0-5 1,0 0-17 0,0 0-6-1,0 0-18 1,0 0-33-1,42 41-25 0,-36-20-8 0,3-1-7 0,-5 6-3 0,-1 7-14 0,2-6-2 1,-2 5-2-1,-3 0 5 0,0-2 0 0,0-8 1 0,3-5-8 0,-3 4-4 0,0-12 1 0,7 0-1 1,-4-2 0-1,3-5 9 0,2 3-4 1,4-5 2-1,4 0 2 5,2 3-11 453,6-3 4-458,0 0 6 0,6 0-4 0,3 0 2 0,1 0-2 1,4 0-5-1,-1 0 3 0,3 0 5 0,2 0 3 0,3 0 7 0,-2 0 1 0,5 0 1 0,3 0-5 1,-4 0 1-1,9-3 0 0,-3 3-6 0,2-5 2 0,0 3-1 1,-2 2-3-1,-5-5 1 0,-1 3 0 0,-2 2 2 0,0-4-3 0,2 4 1 0,-7 0-4 1,8-2 0 0,-8 2-3-1,7 0 3 0,0 0-4 0,0 0-1 0,7 0-2 0,-8 0 0 0,8 0 0 0,-5 0-5 1,5 0 0-1,-5 0 0 0,5 6 0 0,0-4 0 0,4 5 0 0,8-2 0 0,1-2 0 0,-4-3 0 0,3 0 0 0,-5 0 0 0,-4 0 0 0,3 0 0 0,-2 0 0 0,-1 0 0 1,2 0 0-1,-6 0 0 0,-5 0 0 0,3 0 0 0,-9 0 0 0,0 3 0 0,0 0 0 0,0 1 0 0,2-4 0 0,-2 0 0 0,5 0 0 0,-5 0 0 1,2 0 0 0,-3 0 0 4,-4 0 0 4,-1 0 0 315,-7 0 0-324,0 0 0 0,0 0 0 0,-7 0 0 0,1 0 0 0,1 0 0 1,-3 0 0-1,3 0 0 0,-4 0 0 0,4 0 0 0,-3 0 0 0,0 0 0 0,-3 0 0 0,-1 0 0 1,-4 0 0-1,2 0 0 0,2 0 0 0,-1 0 0 0,5 0 0 0,-5 0 0 0,-1 0 0 0,-4 0 0 1,-7 0 0 0,-1 0 0-1,-3 0 0 0,0 0 0 0,0 0 0 0,0 0 0 0,0 0 0 0,0 0 0 0,0 0 0 0,0 0 0 0,0 0 0 0,0 0 0 0,0 0 0 1,3 0 0-1,6-20 0 0,-4-16 0 0,5-5 0 0,-7 9 0 0,0 6 0 0,2 14 0 0,-5 6-17 1,0 6-44 328,0 0-55-328,0 0-62-1,0 0-39 0,0 5-69 0,0 11-641 1</inkml:trace>
    </iact:actionData>
  </iact:action>
  <iact:action type="add" startTime="48262">
    <iact:property name="dataType"/>
    <iact:actionData xml:id="d19">
      <inkml:trace xmlns:inkml="http://www.w3.org/2003/InkML" xml:id="stk19" contextRef="#ctx0" brushRef="#br0">8760 16025 329 0,'0'0'222'3,"0"0"-43"-3,0 0-24 0,0 0-52 0,0 0-16 0,0 0-19 0,7 84 2 0,5-84 7 0,3 0-21 0,4 0-35 0,5 0 10 0,-3 0-12 0,0-18-16 0,-3-12-2 1,2-2-1-1,-8 3 1 0,1 3-1 0,-6 11 0 0,-4 10 0 0,-3 2 1 0,0 3 3 0,2 0 28 0,7 21 37 0,-5 19-49 0,2 9-17 0,3-1-1 1,-7 0-1-1,1 1 1 0,0-3 2 0,1-10 2 0,-4-1 2 0,3-4 8 0,0 1-3 1,0-3 3 4,2-6-6 6,-5-8-1 447,3-7-7-458,-3-4-2 2,0-4-2-2,0 1-2 1,-8-1-7-1,-37 0-1 0,-8 4-12 0,-7-4 2 0,7 4 1 0,7 1 7 1,13-5 10-1,17 0 4 0,11 0 0 0,5 0 2 0,0 0 2 0,0 0 16 0,18 0 20 0,32 0-15 0,12 0 11 0,10 0 32 0,4 0 9 0,-4 5-17 0,-3 2-12 0,-11-4-5 0,-13 2-26 0,-16-5-12 0,-8 0-5 1,-8 0-2-1,-6 0-28 0,-7 0-95 0,0-20-101 0,0 6-94 0,-20 2-440 0</inkml:trace>
    </iact:actionData>
  </iact:action>
  <iact:action type="add" startTime="49498">
    <iact:property name="dataType"/>
    <iact:actionData xml:id="d20">
      <inkml:trace xmlns:inkml="http://www.w3.org/2003/InkML" xml:id="stk20" contextRef="#ctx0" brushRef="#br0">15897 15655 558 0,'0'0'192'2,"0"0"-21"-2,0 0-26 0,0 0-56 0,0 0-19 0,0 0-11 1,0 0-4-1,11 75-1 0,-11-49-10 1,0-1-1-1,0 0-14 0,0 1-8 0,0-3-7 0,0-6-9 344,0-8-1-344,0-5-2 0,3-4 0 0,2 0 2 1,2 0 5-1,7 0 0 0,1 0 3 0,0 0-5 0,1 0 7 0,-2 0 3 0,1 0-3 0,4 0 1 0,2 3 2 0,0-1 5 0,9 4-3 0,-2-4-9 1,10 3 1-1,-1-3-3 0,5-2 1 0,10 0 3 0,-1 0 9 0,6 5-2 1,1-5 1-1,-2 0-3 0,2 0 0 0,-4 0-3 0,3 0-5 0,1 0 0 0,2 0 0 0,1 0-2 0,0 0 0 0,7 0 5 0,-4-5 0 0,-1-4 4 0,-3 3-3 0,-3 1 0 1,-8 1-7-1,0 4 1 0,-2-3-3 0,-2 3-1 0,-2-3-2 0,2 3 0 0,0-3 1 0,8-2-1 0,-3 3 6 1,8-6 0 2,3 3 1 352,2 5 1-354,-4-8-5-1,-1 4 2 0,-1 3-6 0,1-6 0 0,-4 1 0 0,4 1 0 1,-4 3 0-1,1-5 0 0,-7 3 0 0,6 4 0 0,-7 0 0 0,3 0 0 0,0 0 0 0,4 0 0 0,-5 0 0 0,5 0 0 0,-8 0 0 0,2 0 0 0,-6 0 0 0,-3 0 0 0,1 0 0 0,-2 0 0 1,6 0 0-1,-2 0 0 0,0 0 0 0,-4 0 0 0,-7 0 0 0,-1 0 0 0,-2 0 0 1,4 0 0-1,-1 0 0 0,3 0 0 0,-7-5 0 0,-1 3 0 0,1 2 0 0,-8-4 0 0,2 4 0 0,-4 0 0 1,-1-3 0-1,3 3 0 0,-1 0 0 0,-4-6 0 0,1 6 0 0,-3 0 0 0,-3-2 0 0,3 2 0 0,-11 0 0 459,2 0 0-459,0 0 0 0,3 0 0 0,-1 0 0 0,-2 0 0 0,1 0 0 0,-1 0 0 0,-1 0 0 1,2 0 0-1,-4 0 0 0,0 0 0 0,0-3 0 0,0-7 0 0,0-8 0 0,0-9 0 0,3-2-6 0,-3-6-22 0,0 0-6 0,0-2-20 0,0 1-44 1,0 11-67-1,0 5-28 0,-12 20-85 0,0 0-257 0</inkml:trace>
    </iact:actionData>
  </iact:action>
  <iact:action type="add" startTime="51048">
    <iact:property name="dataType"/>
    <iact:actionData xml:id="d21">
      <inkml:trace xmlns:inkml="http://www.w3.org/2003/InkML" xml:id="stk21" contextRef="#ctx0" brushRef="#br0">18120 16015 233 0,'0'0'398'2,"0"0"-228"-2,0 0-33 0,0 0-56 0,0 0-21 0,0 0-3 0,0 0-27 0,66 21-7 0,-48-21-12 0,6-16-6 0,-6-15-1 0,-1-7-1 0,2 3-3 1,-10 7 0-1,0 10 1 0,-6 13 0 0,-3 1 3 0,0 4 23 0,0 0 8 0,0 14 28 0,0 27-44 0,0 12-16 0,0 1 4 0,0 5 8 0,0-4 7 0,0-12 7 0,0 1-11 1,0-8 1 1,0-3-5 325,0-3 4-326,0-9-2-1,0-8-3 0,0-7-9 0,0-4-1 0,0-2-3 0,0 0 0 1,0 0-5 0,-12 0 1 0,-9 0-5-1,-7 0 9 0,-1 0 0 1,2 0 0-1,3 0-3 0,17 0 3 0,-2 0 3 0,9 0-3 0,0 0 1 0,0 0 2 0,0 0 6 0,0 0 6 0,0 0 29 0,12 0 27 0,30 0-40 0,19 0-19 0,2 0 28 1,12 0 5-1,-8 0 4 0,-6 0-15 0,-11 0-14 0,-16 0-9 0,-10 3-10 0,-17-3-1 0,-7 0-31 0,0 0-108 0,0 0-113 0,-12 0-203 0</inkml:trace>
    </iact:actionData>
  </iact:action>
  <iact:action type="add" startTime="52484">
    <iact:property name="dataType"/>
    <iact:actionData xml:id="d22">
      <inkml:trace xmlns:inkml="http://www.w3.org/2003/InkML" xml:id="stk22" contextRef="#ctx0" brushRef="#br0">25044 15592 701 0,'0'0'180'2,"0"0"-15"-2,0 0-84 0,0 0-26 0,0 0-4 0,0 0-6 0,12 171-4 0,-12-146 0 0,0-7 10 1,0-5-12 2,0-6-10 529,0-7 1-531,0 0-4-1,0 0 2 0,0 0-5 0,0 0-10 0,22 0-9 0,3 0 8 0,8 0 8 0,3 0 7 1,5 0 2-1,0 0-5 0,4 0 1 0,2 0 6 0,1 0 0 0,7-5-3 0,3 3-5 0,4 2 0 0,-1 0-5 1,3 0-3-1,5 0-4 0,1 0 3 0,-2 0-2 0,6 0 2 0,-3 0 2 0,-1 0-8 0,-6 0 2 0,-1 0-2 0,-2 0-1 0,-2 2-3 1,1 3 0-1,5-5-3 0,-2 0 0 0,7 0 0 0,1 0 0 0,-5 0 4 0,-1 0 0 0,-6 0 0 0,-8 0-1 0,-7-5 3 0,-5 3-7 0,2 2 0 0,1 0 0 0,-5-5 0 0,2 3 0 1,3 2 0-1,-5 0 0 0,0 0 0 0,1 0 0 0,1 0 0 0,-3 0 0 0,-2 0 0 0,6 0 0 0,-5 0 0 0,7 0 0 0,-2 0 0 0,2 0 0 0,-5 0 0 0,-1 2 0 0,-4 5 0 0,-2-2 0 0,-2-5 0 0,2 0 0 1,1 0 0-1,1 0 0 0,2 0 0 0,-1 0 0 0,0 0 0 1,6 0 0 0,4 0 0-1,-1 0 0 0,4 0 0 3,8 0 0 378,-4 0 0-381,3-7 0 0,0 2 0 0,-5-1 0 0,0-1 0 1,-5 0 0-1,-3 7 0 0,2-6 0 0,-9 6 0 0,-5 0 0 0,-2 0 0 0,-7 0 0 0,-1 0 0 0,3-2 0 1,-1 2 0-1,-5 0 0 0,4 0 0 0,-4-3 0 0,-2 3 0 0,1-2 0 0,-7 2 0 0,-4 0 0 0,-1 0 0 0,-2 0 0 0,0 0 0 0,0 0 0 0,0 0 0 1,0 0 0-1,0 0 0 0,0 0 0 0,0 0 0 0,0 0 0 0,0 0 0 0,0 0 0 0,0 0-5 0,0-13-15 0,0-21-4 0,-2-10 15 0,-13-8 9 0,6 9 0 0,5 8-15 0,4 11-29 1,-3 16-28-1,-9 8-75 0,-10 0-29 0,8 6-62 0,4 27-193 0</inkml:trace>
    </iact:actionData>
  </iact:action>
  <iact:action type="add" startTime="54193">
    <iact:property name="dataType"/>
    <iact:actionData xml:id="d23">
      <inkml:trace xmlns:inkml="http://www.w3.org/2003/InkML" xml:id="stk23" contextRef="#ctx0" brushRef="#br0">27148 16204 406 0,'0'0'228'2,"0"0"-32"-2,0 0-58 0,0 0-50 0,0 0-14 0,0 0-6 1,0 0-9-1,61 28-11 0,-40-28-18 0,3-23-25 0,6-15-4 0,-5-8 5 0,1-1 2 0,-10 7-5 1,-2 10-2-1,-4 16-1 0,-7 14 0 0,-3 0 3 0,0 0-1 0,2 0 19 0,-2 26 53 0,4 18-70 1,-4 1-1-1,0 3 0 0,0-5 7 0,5 4-2 0,-2 3 4 0,-3-3-7 2,0 4-2-2,0-14-1 0,0-8 0 0,1-11-2 0,-1-10 2 1,0-1 1-1,0-7 1 0,0 0-3 0,0 2-1 0,0-2 0 0,-13 3-3 0,-20 3 1 0,-8-6 2 0,-2 0-1 0,-3 6 0 0,4-6-1 0,3 5 3 1,6-2-1-1,15-3 1 0,8 0-1 2,7 0 0 5,3 0 3 2,0 0 0-4,3 0 55 362,40 0 11-367,17 0-4 0,16 0 33 0,8 0-29 0,7 0-11 1,-10 3-14-1,-12 0-7 0,-22 4-16 0,-15-2-18 0,-13-5-3 0,-10 0-2 0,-9 0-27 0,0 0-60 0,-4 0-97 1,-41-32-49-1,11 14-1 0,5 10-296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19T02:16:34.5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618">
    <iact:property name="dataType"/>
    <iact:actionData xml:id="d0">
      <inkml:trace xmlns:inkml="http://www.w3.org/2003/InkML" xml:id="stk0" contextRef="#ctx0" brushRef="#br0">12844 13859 731 0,'0'0'202'7,"0"0"-46"0,0 0-33 0,0 0-25 0,0 0-5 3,0 0-4-3,0 0-18-1,58 0-11 2,-43 0 16 0,9 0-4-1,0 0-9 1,11 0-27-1,-1 0-5 1,8 0-4 0,0 0 7-3,4-1-12 4,0 1-3-1,7 0 1-1,1 0 1-1,4 0-18 5,-3 0-3-4,2 0 0 1,1 0 0-2,8 0 0 2,-4 0 0 1,6 0 0-2,-5 0 0 1,2 0 0-1,-1 0 0 0,-3 0 0 1,5 0 0-3,-3 0 0 5,1 0 0-3,2 0 0 1,-3 0 0-2,5 5 0 4,1-2 0-5,0 2 0 7,0-1 0-10,1 1 0 7,-6-1 0-1,-4-4 0 0,-6 0 0 0,0 0 0-2,3 0 0 4,-2 0 0-4,2 0 0 1,10 0 0 0,4 0 0 2,0 0 0-1,6 0 0-3,-3 0 0 3,6 0 0 0,-6 0 0 1,9 0 0-5,-7 0 0 8,2 0 0-8,0 0 0 13,-7 0 0-14,6 0 0 3,-6-4 0 0,3 1 0 1,2-3 0 0,3 1 0-1,-1-2 0 5,-2 6 0-5,-5-2 0 1,-3-1 0 0,-5 1 0 1,3 0 0 0,-2 1 0-2,2-3 0 2,-5 4 0 0,2-9 0 0,-1 5 0-2,3-4 0 4,-2 1 0-4,-2 3 0 3,-1-2 0-4,-10 5 0 3,7-4 0 0,-8 0 0 0,6 1 0-1,4 0 0 0,-4 5 0 3,0 0 0-4,7 0 0 1,-3 0 0 0,12 0 0 1,0-2 0 1,3 2 0-4,-4-6 0 4,-4 6 0-1,0-3 0 0,-1-1 0-3,4 4 0 5,0 0 0-4,1 0 0 2,2 0 0-2,-3 0 0 3,3 0 0-2,-2 0 0 1,-1 0 0-1,0 0 0 0,-7 0 0 2,3 0 0-2,1 0 0-1,-4 0 0 7,-3 0 0-8,-7 7 0 2,-1 1 0-1,-6-2 0 0,1 1 0 3,-6-4 0-1,7-1 0-2,-7 2 0 4,8-4 0-3,-6 0 0 2,-2 0 0-3,10 0 0 2,-4 0 0-2,8 0 0 2,-5 0 0-2,5 0 0 2,-9 0 0 1,-3 0 0-2,-5 0 0 0,1 0 0 0,-3 0 0 1,3 0 0 0,-4 0 0-2,4 0 0 3,-5-6 0-2,4 3 0 2,-3 0 0-4,8-1 0 5,2 3 0-3,-1-4 0 2,5 3 0-5,6-4 0 5,-5-1 0-2,2 2 0 1,-5-1 0-1,2 1 0 0,-3 0 0 2,3-2 0-1,-12 4 0-2,7 3 0 1,-4 0 0 2,3 0 0-1,-5 0 0-4,1 0 0 5,-4 0 0-1,-3 0 0 0,4 0 0-2,-1 0 0 2,-2 3 0-1,5 4 0 2,-3-4 0-3,5 2 0 2,0-3 0 0,-4-2 0 1,5 0 0-3,-6 0 0 1,5 0 0 2,-4 0 0-2,2 0 0-2,-9 0 0 3,-7 0 0 2,0 0 0-3,-4 0 0-2,-13 0 0 3,5 0 0 0,-6 0 0 0,-3 0 0-2,0 0 0 1,0 0 0 2,0 0 0-1,-30 10-177-2,3-5-153 3,-2-2-92-1</inkml:trace>
    </iact:actionData>
  </iact:action>
</iact:actions>
</file>

<file path=ppt/ink/inkAction3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20T01:42:05.2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81">
    <iact:property name="dataType"/>
    <iact:actionData xml:id="d0">
      <inkml:trace xmlns:inkml="http://www.w3.org/2003/InkML" xml:id="stk0" contextRef="#ctx0" brushRef="#br0">2267 18152 427 0,'0'0'258'3,"0"0"-152"0,0 0 9 53,0 0-31-54,0 0-21 0,0 0-9-1,0 0-2 0,0 0 1-1,18 76 0 0,-18-50-2 1,0 6 8 1,0 2-12 57,0 9-12-56,0-2-3-3,0 2-6 0,0-2-12 0,0-8-1 1,0-13-5-1,0-2-2 0,0-11-2 59,0 6 3-57,0-2-2-1,-4 3 4-1,4 1-2 0,0-6 2 0,0-1-2 0,0-8 3 0,0 7-3 61,0-7 5-58,0 0-7-2,0 0-3-1,0 0 1 0,0 0-1 0,0 0 9 0,0 0 2 0,0 0-4 1,0 0 2 56,0 0 2-55,0 5 3-1,0-5 2-1,0 0-5 0,18 0-12 0,3 0 3 0,2 3 1 0,-2-3 11 61,3 0-5-60,0 0 6 0,8 0 1-1,-5 0 2 0,7 0 1 0,3 0 3 0,5 0-1 0,8 0-5 3,0 0 1 58,4 0-3-60,11 0-2-1,3 0 2 0,3 0-2 1,0 0 0-1,1 0 4 0,-6 0-9 0,0 0-9 6,-3 0 0 55,2 0 0-60,3 0 0-1,5 0 0 0,3 0 0 0,1 0 0 1,-6 0 0 0,3 0 0 0,-3 0 0 0,3 5 0 62,-1 7 0-61,5-6 0 0,1 2 0-2,-6-2 0 0,2 0 0 0,-5-6 0 0,-7 0 0 0,9 0 0 1,-6 0 0 60,-3 0 0-60,1 0 0 0,3 0 0-1,5 0 0 0,1 0 0 0,2 0 0 0,4 0 0 0,1 0 0 5,-7 0 0 55,2 0 0-59,-2 0 0-1,-1 0 0 0,-3 0 0 0,2 0 0 0,-5 0 0 0,2 0 0 0,0 0 0 61,0 0 0-60,-1 0 0-1,2 0 0 2,-6 0 0 0,5 0 0-2,-3 0 0 0,-3 0 0 0,1 0 0 1,-4 0 0 5,2 0 0 56,-7-6 0-61,0 0 0-1,-5 5 0 0,-1 1 0 0,3-4 0 1,-6 4 0-1,4 0 0 0,6 0 0 64,4-3 0-63,-1 3 0-1,3 0 0 0,5-6 0 0,-3 1 0 0,7 5 0 0,0-7 0 1,1 5 0-1,3 2 0 59,0 0 0-57,2 0 0-2,6 0 0 0,5 0 0 0,0 0 0 0,3 0 0 0,-4 0 0 0,1 0 0 5,-5 0 0 55,-5 0 0-59,-4 0 0-1,2 0 0 0,-2 0 0 0,2 0 0 0,4 0 0 0,0 0 0 0,5 0 0 63,1 0 0-60,-6-3 0-3,2 0 0 1,-2 3 0-1,4 0 0 0,-4-5 0 0,8 5 0 0,-3 0 0 0,-1-7 0 59,0 1 0-57,-9 1 0-2,-3-1 0 0,-10 2 0 0,-1-1 0 0,1 5 0 0,0-6 0 0,7 0 0 59,3 5 0-58,3-3 0-1,1 4 0 0,-1 0 0 1,4 0 0-1,-3 0 0 0,-5 0 0 0,5 0 0 2,-9 0 0 59,-3 0 0-60,-2 0 0-1,-6 0 0 0,-5 0 0 0,3 0 0 1,-8 0 0-1,-1 0 0 0,-1 0 0 66,2 0 0-65,-3 0 0 0,3 0 0-1,0 0 0 0,-4 0 0 0,0 0 0 0,1 0 0 0,-5 0 0 0,2 0 0 61,-5 0 0-60,5 4 0-1,5 3 0 0,-3-7 0 0,4 6 0 0,0-1 0 0,-3-5 0 0,-5 0 0 63,1 0 0-62,-4 0 0-1,2 0 0 0,-4 0 0 1,0 0 0-1,-3 0 0 0,-4 0 0 0,2 0 0 0,-4 0 0 57,-1-5 0-55,-7 5 0-2,1-6 0 0,-2 6 0 1,-8 0 0-1,1 0 0 0,-7 0 0 1,0 0 0 60,0 0 0-60,0 0 0-1,0-6 0 1,0 6 0-1,0 0 0 0,0-1 0 0,0-3 0 0,3-10 0 3,5-6 0 57,-1-13 0-59,2-13 0-1,-4 3 0 0,-5-10 0 0,3 7 0 0,-3 15 0 0,4 3 0 1,-4 23-10 58,0 5-93-58,0 0-29 0,0 0-76-1,0 0-87 0,0 0-304 0</inkml:trace>
    </iact:actionData>
  </iact:action>
</iact:actions>
</file>

<file path=ppt/ink/inkAction3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20T01:42:05.2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056">
    <iact:property name="dataType"/>
    <iact:actionData xml:id="d0">
      <inkml:trace xmlns:inkml="http://www.w3.org/2003/InkML" xml:id="stk0" contextRef="#ctx0" brushRef="#br0">4460 2816 227 0,'0'0'640'4,"0"0"-553"-4,0 0 25 0,0 0-31 2,0 0-22 93,0 0 4-94,0 0 14 0,0 0-2-1,0 0 10 0,64-15-5 0,-49 11-13 0,0 4-7 0,1 0-10 0,4-1-8 0,2 1-16 0,-2 0-6 1,4-7-5-1,1 4-7 104,3 1 4-102,2-4 5-2,3 0 2 0,0 0 1 0,2 1 0 0,-4 2 0 0,0 0 0 1,-2 0-1-1,4 1 0 0,-2 2-12 0,4-4-7 0,-7 4 0 0,2-3 0 0,-2 1 0 3,1-2 0 97,4 1 0-99,1 0 0-1,2 3 0 0,-5 0 0 0,5 0 0 0,-3 0 0 0,1 0 0 0,4 0 0 0,-2 0 0 0,7 0 0 0,-1 0 0 0,1-1 0 0,1-4 0 5,-1 3 0 94,1-4 0-99,0 2 0 0,-3 3 0 0,1 1 0 0,-2 0 0 0,-1 0 0 0,3 0 0 0,1 0 0 1,1-4 0-1,3-1 0 0,0-4 0 0,-1 0 0 0,-1 1 0 5,-3 2 0 95,-2 2 0-100,2 4 0 1,0-1 0-1,3 1 0 0,0 0 0 0,3 0 0 0,-4 0 0 0,3 0 0 0,2 0 0 0,-4 0 0 0,4 0 0 0,-2 0 0 0,-5 0 0 4,4 0 0 95,-1 0 0-99,-3 0 0 0,0-4 0 0,1 4 0 0,-1-3 0 0,0 3 0 0,3 0 0 1,-4 0 0-1,0 0 0 0,-2 0 0 0,3 0 0 0,2 0 0 0,7 0 0 4,-1 0 0 97,2 3 0-100,6 1 0-1,1 1 0 0,-1 1 0 0,3-1 0 0,-2 1 0 0,-2 0 0 0,-2-1 0 0,-1 1 0 0,0-3 0 0,-5 1 0 1,0-3 0-1,-2 6 0 104,-1-7 0-104,-1 3 0 0,-3-3 0 0,-2 0 0 0,-1 0 0 0,-3 0 0 0,4 0 0 0,-5 0 0 0,4 0 0 0,-8 0 0 0,2 0 0 0,-8 0 0 1,-1 0 0-1,-6 0 0 3,6 0 0 98,-7 0 0-100,0 0 0-1,0 0 0 0,-1 0 0 1,5 0 0-1,-3 0 0 0,-3 0 0 2,2 0 0-1,-4 0 0-1,-2 0 0 0,-7 0 0 1,5 0 0-1,-6 0 0 0,2 0 0 101,-5 0 0-101,0 0 0 0,0 0 0 1,0 0 0-1,0 0 0 0,0 0 0 1,0 0 0 0,0 0 0-1,0 0 0 0,0 7 0 0,-21 9 0 0,-35 7-61 0,26-11-259 1,0 4-230 4</inkml:trace>
    </iact:actionData>
  </iact:action>
  <iact:action type="add" startTime="8108">
    <iact:property name="dataType"/>
    <iact:actionData xml:id="d1">
      <inkml:trace xmlns:inkml="http://www.w3.org/2003/InkML" xml:id="stk1" contextRef="#ctx0" brushRef="#br0">5531 3805 590 0,'0'0'151'5,"0"0"-66"91,0 0 70-95,0 0-35 0,0 0-4-1,0 0 5 0,0 0-4 0,58-70-34 0,-37 38-10 0,3-6-10 0,4 7-8 0,7-5-11 0,-1 4-5 1,6 1-10-1,2-2-5 105,-1 5-1-102,9-2-3-3,9-2-5 0,10-4 2 2,2-1-5-2,3 4 2 0,-3 0-1 0,-8 5 4 0,2 2 2 0,5 6-4 0,2 0 2 0,4 5-17 1,5-3 0-1,4 1 0 0,3 0 0 6,0-4 0 99,-1 4 0-105,-2 5 0 0,-5 3 0 0,0 7 0 0,6 2 0 0,-7 0 0 0,5 0 0 1,2 0 0-1,6 0 0 0,2 0 0 0,2 0 0 0,-1 8 0 0,7-1 0 0,-5 1 0 8,-6 4 0 95,-2-1 0-102,-3 4 0-1,-3-1 0 0,-7 0 0 0,-3 4 0 0,-1-1 0 0,-3 0 0 0,-6-3 0 0,-2 4 0 0,0 0 0 0,-2-1 0 1,-3 4 0-1,0-4 0 0,-11-2 0 6,-8-4 0 110,-9-5 0-115,-10-1 0-1,-4-1 0 0,-4-3 0 0,-5-1 0 0,-5 0 0 0,0 5 0 0,0-5 0 1,0 0 0-1,0 0 0 0,0 0 0 1,0 0 0 1,0 0 0-2,0 2 0 0,-9 4 0 2,-33 2 0 3,-19 4 0 100,-13-3 0-105,-9 2 0 0,-13-1 0 0,-12 0 0 0,2 1 0 1,3-4 0-1,10-4 0 0,23 0 0 0,16-3 0 0,26 4 0 0,14-4 0 0,14 0 0 0,0 0 0 0,0 0 0 100,0 0 0-98,17 3 0 0,45 2 0-2,25 7 0 0,16-3 0 0,5-7 0 0,4 3 0 0,-9 1 0 0,-11 4 0 0,-13-5 0 0,-13 0 0 0,-12 0 0 0,-16 0 0 1,-11-3 0 8,-9-2 0 89,-10 0 0-98,-5 0 0 0,-3 0 0 1,0 0 0-1,0 0 0 0,6 0 0 0,-6 0 0 0,0 0 0 0,0 0 0 0,0-14 0 0,-27-38 0 0,-21-18 0 0,-6-2 0 4,3-4 0 98,3 1 0-102,7-3 0 0,6 4 0 0,8 15 0 0,9 18 0 1,6 19 0-1,11 14 0 0,-2 8 0 2,-2 0 0-2,5 0 0 0,0 0-45 0,0 0-130 0,0 15-173 0,9 2-243 107</inkml:trace>
    </iact:actionData>
  </iact:action>
  <iact:action type="add" startTime="14104">
    <iact:property name="dataType"/>
    <iact:actionData xml:id="d2">
      <inkml:trace xmlns:inkml="http://www.w3.org/2003/InkML" xml:id="stk2" contextRef="#ctx0" brushRef="#br0">15155 8806 632 0,'0'0'209'4,"0"0"-88"-4,0 0-1 0,0 0-53 0,0 0 3 0,0 0 23 0,0 0 30 0,0 0-34 1,58-4-4 2,-31 4 9 99,1 6-24-99,4 8-7-3,5 3-19 0,4 4-10 0,-3-1-7 0,4 3-5 0,3 6-1 1,0 3-4-1,7 3-3 0,2 2-2 0,9 1 8 0,0 4-20 1,9 0 0-1,-1 1 0 6,9 5 0 101,0-2 0-106,10 3 0-1,0-3 0 0,6-1 0 0,-10-6 0 0,1 3 0 1,-11-6 0-1,-7 0 0 0,-10-8 0 1,-12-7 0-1,-11-9 0 0,-6-3 0 1,-15-7 0-1,-6 1 0 0,-4-3 0 101,-5 0 0-101,0 0 0 0,0 0 0 0,0 0 0 0,0 0 0 0,0 0 0 0,0 0 0 0,0 0 0 0,0 0 0 1,0 0 0-1,0 0 0 0,0 0 0 0,0 0 0 102,-33 0 0-101,-18 0 0 0,-21 0 0-1,-9-5 0 0,-14-12 0 0,-13-1 0 0,-4 5 0 0,1 3 0 0,11 0 0 0,16 8 0 1,18-1 0-1,17 3 0 0,13 0 0 0,18 0 0 3,5 0 0 100,10 0 0-103,3 0 0 0,0 0 0 0,0 0 0 0,0 0 0 0,33 0 0 1,26 0 0-1,27 11 0 0,5 9 0 0,12 1 0 0,0 0 0 2,-3-7 0-2,-4 1 0 2,-12-7 0 97,-15-3 0-95,-6 5 0-4,-13-8 0 0,-8 4 0 0,-7-3 0 0,-4 1 0 0,-7-2 0 0,-8-2 0 1,-4 0 0-1,-3 0 0 0,-9 0 0 0,0 0 0 0,0 0 0 0,0 0 0 103,0 0 0-102,0 0 0-1,-13-40 0 0,-24-26 0 0,-8-25 0 0,0 7 0 0,7 2 0 0,6 10 0 0,9 20 0 0,8 17 0 0,2 18 0 0,5 11 0 1,5 6 0-1,0 0 0 91,0 0 0-90,3 1 0-1,0 27-119 0,0-10-204 0,0-1-85 0</inkml:trace>
    </iact:actionData>
  </iact:action>
  <iact:action type="add" startTime="15230">
    <iact:property name="dataType"/>
    <iact:actionData xml:id="d3">
      <inkml:trace xmlns:inkml="http://www.w3.org/2003/InkML" xml:id="stk3" contextRef="#ctx0" brushRef="#br0">16460 8506 781 0,'0'0'158'1,"0"0"-15"-1,0 0-37 96,0 0-21-96,0 0 3 0,0 0-1 1,0 0-22-1,-121 107-12 0,75-57 2 0,-5 9-9 0,-10 0-5 0,-5 11-7 0,3 0-7 0,-9 3-4 0,-1 1 0 0,1-4 5 5,-1 3-5 98,4-7-2-103,6-2-8 0,1 1 0 0,8-11 0 0,9-10-4 0,-5-4-4 1,9-8-2-1,0 0-1 0,-1 2 3 0,5-2-3 0,3 1 6 0,5-2 1 0,2-5 3 105,3 1-4-102,6-8-2-3,2-2-4 0,5-6 1 0,7-9-2 0,4-2 0 0,0 0-1 0,0 0 2 0,0 0 3 1,0 0 2-1,0 0-6 0,0 0-1 0,0 0-1 0,0-13-1 0,0-25 2 92,0-9-1-91,0-8 0-1,1-4 1 0,5-7 0 0,5 3 0 0,-1 4 0 0,1 13 0 0,-7 14 0 0,2 18 0 0,-6 7 0 1,6 4 0-1,-6 3 1 3,0 0 0 97,0 0-1-99,0 0 0 0,0 0-1 0,0 13 1-1,0 33 19 0,0 14-11 0,0 3-1 0,0 5-7 0,0 2 0 0,0-3 0 0,0-10 0 0,0-12 0 0,0-17 0 1,0-17 0 105,0-11 0-105,0 0 0-1,0 0 0 0,15 0 0 0,23 0 0 0,17-28 0 0,3-14 0 0,4-1 0 0,-6 0 0 0,-5 5 0 1,-13 8 0-1,-16 11 0 0,-5 10 0 0,-11 9 0 102,-6 0 0-101,7 0 0-1,3 0 0 0,1 17 0 0,2 24-85 1,-8 12-135 1,-5-30-106-2,0 3-239 0</inkml:trace>
    </iact:actionData>
  </iact:action>
  <iact:action type="add" startTime="16573">
    <iact:property name="dataType"/>
    <iact:actionData xml:id="d4">
      <inkml:trace xmlns:inkml="http://www.w3.org/2003/InkML" xml:id="stk4" contextRef="#ctx0" brushRef="#br0">11595 9583 298 0,'0'0'427'3,"0"0"-299"3,0 0 15 97,0 0-56-102,0 0-28-1,0 0 3 0,-215-91-1 0,109 91-10 0,-10 18-5 0,-8 22-12 0,8 13-2 0,10 16-2 0,14 17 2 0,13 19-4 1,18 14 1-1,17 11 7 0,11 10 2 10,23 3-1-7,10 0 3 3,3-3-9 95,58-13-4-101,36-12 1 1,38-24-5-1,45-14 1 0,26-26-11 0,9-33-9 0,1-18 1 0,-20-29-2 0,-27-62 5 0,-32-26 0 0,-40-44-8 0,-37-30 0 1,-43-26-4 2,-17-13 2 101,-26 13 0-102,-46 23-1-2,-17 34 2 0,-11 50-6 0,-11 43-55 0,-3 38-47 0,8 29-34 1,67 12-80-1,3 31-101 0</inkml:trace>
    </iact:actionData>
  </iact:action>
  <iact:action type="add" startTime="18698">
    <iact:property name="dataType"/>
    <iact:actionData xml:id="d5">
      <inkml:trace xmlns:inkml="http://www.w3.org/2003/InkML" xml:id="stk5" contextRef="#ctx0" brushRef="#br0">5963 11476 392 0,'0'0'261'2,"0"0"-146"2,0 0 33 88,0 0-51-92,0 0-20 0,0 0-6 0,0 0-28 0,0 88 9 0,0-57-7 0,0-4 1 0,0-2-3 1,0-4-8-1,0-7-17 0,0-7-6 0,0-3-6 2,0-4 2 98,0 0 0-100,6 0 7 0,1 0 8 0,8 0-4 0,2 0-9 0,2 0-2 0,4 0 7 0,6 0 7 0,3-4-2 0,1-3-3 1,3 1 12-1,-2 3 7 0,3 1 0 104,-2-1-7-104,4-1-1 0,-5 1-8 0,8-3-3 1,3-2-2-1,0 1 0 0,6 0-5 0,-5 4 1 0,2 0 2 0,0-1 6 0,0 4 1 0,-5 0-2 0,0 0 1 1,1-1-7 4,-1-3 0 102,-6 4-3-107,2-3-1 0,-1 3 1 0,-7 0 5 0,-1 0-2 0,-2 0-2 0,2-2-10 0,-1 2 0 1,-1-7 0-1,4 3 0 0,0-3 0 0,4-2 0 0,-1 3 0 0,-2 0 0 5,4 3 0 101,3 1 0-106,2-1 0 0,-4 1 0 0,4 2 0 0,-1 0 0 0,4 0 0 0,2 0 0 0,-5 0 0 1,2 0 0-1,1 0 0 0,-3 0 0 0,8 0 0 0,-6 0 0 0,3 0 0 6,-2 0 0 2,1 0 0 98,8 0 0-105,-5 0 0-1,1 0 0 0,0 5 0 0,-5 0 0 0,6 1 0 0,-9-2 0 0,-2-2 0 0,2 1 0 0,0-3 0 1,3 3 0-1,-3 2 0 0,3 0 0 0,0-1 0 3,5-1 0 102,-3 3 0-104,-5 1 0-1,1-6 0 0,-1 3 0 0,-5-1 0 0,5 0 0 0,-3-1 0 1,1 1 0-1,-4-1 0 0,2 5 0 0,-4-1 0 0,7 2 0 0,-3-1 0 0,-2 1 0 103,5-2 0-100,-4 0 0-3,2-5 0 0,1-1 0 0,-2 0 0 0,-2 0 0 0,3 0 0 0,-5 0 0 0,-1 0 0 0,-2 0 0 0,-1 0 0 0,-4 0 0 0,-1 0 0 1,2 0 0 3,-11 0 0 101,-2 0 0-105,-7 0 0 0,1 0 0 0,-2 0 0 0,1 0 0 0,-7 0 0 0,0 0 0 0,0 0 0 0,0 0 0 1,2 0 0-1,-2 0 0 0,3 0 0 0,-3 0 0 0,0 0 0 7,0 0 0 96,0 0 0-103,0 0 0 1,0 0 0-1,0 0 0 0,0 0 0 0,0-13 0 0,4-23 0 0,4-9 0 0,-4-1 0 0,5 8 0 0,-4 7 0 0,-2 10 0 0,4 6 0 1,-7 12 0 100,0 3 0-100,0 0-30 0,0 39-92-1,0 19-74 2,-13-25-160-2,-5 0-305 0</inkml:trace>
    </iact:actionData>
  </iact:action>
  <iact:action type="add" startTime="20378">
    <iact:property name="dataType"/>
    <iact:actionData xml:id="d6">
      <inkml:trace xmlns:inkml="http://www.w3.org/2003/InkML" xml:id="stk6" contextRef="#ctx0" brushRef="#br0">8013 11908 116 0,'0'0'664'2,"0"0"-467"-2,0 0-51 0,0 0-35 1,0 0-44-1,0 0-8 0,0 0-21 0,111-43-19 0,-90 10-1 0,0-1-5 0,-5 8-5 2,-2 9 0 106,-7 4 2-106,-2 8-2-2,-5 2-4 0,0 3-2 0,0 0 0 0,3 0 3 0,0 8 8 1,3 31 21-1,3 8-8 0,0 4-22 2,-6 8 6-2,-2-5-1 0,2-4-1 0,-3-4 2 1,3-3-4 6,-3-5-3 98,0-1-1-105,0-4 0 0,0-2-2 0,0-6 0 0,0-12 0 0,-6-1-1 0,-16-9-1 0,-7-3-1 0,-4 0-5 0,0 0-6 0,15 0-11 0,6 0 10 0,10 0 9 1,2 0 6 106,0 0 0-104,0-3 2-3,0 3 1 0,0-5 8 0,23 2 19 0,19-1 1 1,3 4-13-1,5 0 30 0,3 0 5 0,3 0-5 0,2-3-7 0,-9 3-14 0,-11-3-11 0,-13 3-9 0,-10 0-7 106,-15 0-1-105,0 0-41-1,0 0-124 0,-12 0-143 0,-6 0-588 0</inkml:trace>
    </iact:actionData>
  </iact:action>
  <iact:action type="add" startTime="21776">
    <iact:property name="dataType"/>
    <iact:actionData xml:id="d7">
      <inkml:trace xmlns:inkml="http://www.w3.org/2003/InkML" xml:id="stk7" contextRef="#ctx0" brushRef="#br0">15980 11551 259 0,'0'0'391'2,"0"0"-192"-2,0 0 14 0,0 0-70 0,0 0-6 0,0 0-25 0,0 44-54 0,0-4-19 0,0-4 6 0,0-8-13 0,0-5-7 1,0-11-7 1,0-4 0 115,0-5 4-116,0-3 5-1,0 0-2 0,0 0-3 0,0 0-4 0,0 3-4 0,0 1-3 0,3 1-1 1,8-2 3 0,-2 3-5-1,0-6 1 1,3 4 2-1,3-4-3 0,0 2-2 0,8-2 5 1,7 0-1 128,2 0 6-129,5 0 1 1,5 0-2-1,3 0-2 0,3 0 6 0,0 0 2 1,-5-6-3-1,2 3-4 0,1-3-14 0,-7 4 0 0,-4 2 0 0,3-3 0 0,-2-1 0 0,0 1 0 0,2 0 0 0,1 1 0 0,2-1 0 4,1-3 0 97,3 3 0-101,-3 3 0 0,1-4 0 0,2 4 0 0,3-2 0 1,-3 2 0-1,4-3 0 0,-7 3 0 0,-1 0 0 1,2 0 0 0,-7 0 0-1,1 0 0 0,2 0 0 1,2-2 0 102,-3-1 0-100,3 0 0-3,1-2 0 0,7-4 0 1,-1 1 0-1,3 1 0 0,0-2 0 0,5 0 0 0,0 3 0 0,-4 1 0 0,6-4 0 1,1 3 0-1,4-2 0 0,-2 0 0 104,-1-1 0-102,-2 5 0-2,-1 1 0 1,-3 1 0-1,0 2 0 0,2 0 0 1,12 0 0-1,-3 0 0 0,6 0 0 1,-4 0 0-1,-1 0 0 0,-3 0 0 0,-11 0 0 0,3 0 0 0,-7 0 0 116,3 0 0-112,-8 0 0-4,2 0 0 0,-3 0 0 1,2 0 0-1,-3 0 0 0,1 0 0 0,3 0 0 0,-3 0 0 0,3 0 0 0,-3 0 0 0,-2 0 0 0,8 0 0 1,-2 0 0-1,-1 0 0 0,0 0 0 106,-3 0 0-106,-2 0 0 0,-5 0 0 0,-7 0 0 1,2 0 0-1,-3 0 0 0,-9 0 0 0,6 0 0 0,-6 0 0 0,-5 0 0 0,2 2 0 0,-1-2 0 0,2 0 0 0,-4 3 0 3,3-3 0 104,0 0 0-106,0 0 0-1,4 0 0 1,-1 0 0-1,2 0 0 0,-2 0 0 0,-2 0 0 0,-4 0 0 0,0 0 0 0,-3 0 0 0,-4 0 0 0,-4 0 0 0,2 0 0 1,-3 0 0 103,0 0 0-100,0 0 0-4,0 0 0 0,0 0 0 0,3 0 0 1,-3 0 0-1,0-40 0 0,0-9 0 0,0-6 0 0,0 11 0 0,0 19 0 0,0 9 0 0,0 14 0 0,0 2-9 1,-3 20-105 4,-27 49-51 101,15-23-197-106,-3 15-156 0</inkml:trace>
    </iact:actionData>
  </iact:action>
  <iact:action type="add" startTime="23402">
    <iact:property name="dataType"/>
    <iact:actionData xml:id="d8">
      <inkml:trace xmlns:inkml="http://www.w3.org/2003/InkML" xml:id="stk8" contextRef="#ctx0" brushRef="#br0">18234 11998 519 0,'0'0'254'1,"0"0"-96"-1,0 0-34 0,0 0-68 0,0 0-13 0,0 0-20 0,0 0-14 1,69-44 15-1,-54 28 7 0,0-2-3 0,0-6 3 5,-2 2 2 99,2-2-11-102,-4 4-3-2,1 2 1 0,-3 9-8 0,-6 7-1 0,-3-1 1 0,0 3 4 0,0 0 5 0,0 0 7 0,0 14 5 1,0 18-24-1,0 6-6 0,0 3-1 0,0-5 2 103,0 9 5-102,3-4 3-1,-3 2 1 0,0-2-5 0,4 3-1 0,-4-7-2 0,0-5-2 0,0-7-1 0,0-8-1 0,0-6-1 1,0-9 1-1,0-2 0 0,0 0-1 0,0 0 1 104,0 0-1-103,0 0-2-1,0 0 2 1,0 3-3-1,-4 2 0 0,-28 2 3 0,-5-7-2 0,2 3 2 0,7-3-3 0,7 0 0 0,9 0-1 0,8 0 1 0,4 0 3 1,0 0 1 105,0 0 3-103,0 0 1-2,0 0 18-1,1 0 40 0,39 0 7 0,19 0-44 0,10 0 41 0,10 0-13 0,-7 0-9 0,-7 0-16 0,-14-3-2 0,-10 3-9 0,-17 0-8 1,-8 0-8-1,-10 0-2 108,-6 0-3-106,0 0-46-1,0 0-45-1,0 0-95 1,-6 8-36-1,-10 5-226 0</inkml:trace>
    </iact:actionData>
  </iact:action>
  <iact:action type="add" startTime="28889">
    <iact:property name="dataType"/>
    <iact:actionData xml:id="d9">
      <inkml:trace xmlns:inkml="http://www.w3.org/2003/InkML" xml:id="stk9" contextRef="#ctx0" brushRef="#br0">2264 17705 607 0,'0'0'151'1,"0"0"-33"-1,0 0-13 0,0 0-25 0,0 0-12 0,0 157 1 0,0-119-10 5,0-3 0 99,0-4-12-104,0-5-11 0,0 4-4 0,0-10-22 0,0-3-2 1,0-3-3-1,0-11 2 0,0 4 4 0,0-7 4 0,21 3-2 0,-3-1-1 0,6-2 8 0,1 0 4 1,1 6-1 107,2-6-1-106,5 0 8-2,3 0-4 1,10 0 2-1,8 0-5 2,8 0-1-2,9 0 4 0,4-14 3 0,7 2-3 0,1-2 7 0,-3 8 2 0,1-5-7 0,-2 2 2 1,1 3-6-1,6-6 0 6,1 3-7 99,10-3-6-104,-4-2-3-1,7 5 6 0,-2 7-2 0,2-4-12 1,0 6 0-1,3 0 0 0,-3 0 0 0,-4 0 0 0,-2 0 0 0,-5 0 0 0,-3 0 0 0,1 0 0 0,6 6 0 4,5-4 0 104,12 2 0-108,-3-3 0 0,0-1 0 0,3 0 0 0,-8 0 0 0,1 0 0 0,0 0 0 0,0 0 0 1,1 0 0-1,0 0 0 0,0 0 0 0,0 0 0 0,-1 0 0 0,-2 0 0 5,-3 0 0 104,-6 0 0-109,3 0 0 0,1 0 0 0,1 0 0 0,-7 0 0 0,-3 0 0 0,-1 0 0 0,-3 0 0 1,-1 0 0-1,-1 0 0 0,1 0 0 1,3-1 0 0,2-5 0-1,4-5 0 2,2 1 0 105,-3-1 0-104,-2 5 0-3,-4-9 0 0,2 4 0 0,1 6 0 0,9-4 0 0,-5 5 0 1,8 4 0-1,1 0 0 0,-6 0 0 0,2 0 0 0,-9 0 0 0,-5 0 0 0,2 0 0 0,2 0 0 111,1 0 0-110,-2 0 0-1,1 0 0 0,-8 0 0 0,4 0 0 0,-3 0 0 0,5 0 0 0,-9 0 0 0,-5 0 0 0,0 4 0 1,-7-4 0-1,3 0 0 0,0 1 0 0,1-1 0 0,3 0 0 6,-4 0 0 100,7 0 0-106,4 0 0 0,2 8 0 0,-1-8 0 1,-5 0 0-1,-1 0 0 0,-10 5 0 0,1-5 0 0,3 0 0 0,-3 0 0 0,9 0 0 0,-9 0 0 0,5 0 0 1,6 0 0 3,8 0 0 104,-3 0 0-108,3 0 0 0,-7 0 0 0,-5 0 0 0,1 0 0 0,-7 0 0 1,0 0 0-1,-7 0 0 0,6 0 0 0,-5 0 0 0,1 0 0 0,-8 0 0 0,1 0 0 0,-7-5 0 7,-6-3 0-1,-5 3 0 102,2 3 0-108,1 2 0 0,5-6 0 0,2 6 0 0,-7 0 0 1,-1-5 0-1,0 5 0 0,-3 0 0 0,-3 0 0 0,1-7 0 0,-1 7 0 0,-5 0 0 0,4 0 0 0,-4 0 0 4,-5 0 0 1,-2 0 0 99,-5 0 0-103,2 0 0 1,-3 0 0-2,-3 0 0 0,-2 0 0 0,4 0 0 0,-7 0 0 0,2 0 0 0,2 0 0 0,-2 0 0 0,1 0 0 0,-5 0 0 0,1 0 0 2,1 0 0 3,-4 0 0 102,0-3 0-107,0 0 0 0,0-2 0 0,8-19 0 1,-4-5 0-1,10-5 0 0,-4-4 0 0,1 6 0 0,-8-2 0 0,-3-5 0 0,0 2 0 0,0 16-102 0,0 16-60 0,-8 5-89 109,2 5-145-108</inkml:trace>
    </iact:actionData>
  </iact:action>
  <iact:action type="add" startTime="31335">
    <iact:property name="dataType"/>
    <iact:actionData xml:id="d10">
      <inkml:trace xmlns:inkml="http://www.w3.org/2003/InkML" xml:id="stk10" contextRef="#ctx0" brushRef="#br0">15941 17900 397 0,'0'0'208'96,"0"0"-65"-96,0 0 27 0,0 0-44 0,0 0-22 0,0 0 6 0,0 0 0 0,59 0-21 0,-28-5-13 0,8 5 6 0,9-13-18 0,10 11-4 1,11-4-3-1,12-6-11 5,10 3-4 101,3 4-3-105,15-1-1-1,-1-3 0 0,9 3-7 0,8 0-14 0,4 6-17 0,1-5 0 0,2 0 0 1,2-8 0-1,11 5 0 0,3-4 0 0,8 1 0 0,-3 2 0 0,-4 9 0 7,4 0 0 108,-4 0 0-115,1 0 0 0,7 0 0 0,-11 0 0 0,2 0 0 1,-5 0 0 0,0 6 0 0,-4-3 0-1,6-3 0 0,-3 0 0 0,0 2 0 0,2-2 0 0,1 0 0 0,-3 0 0 0,6 0 0 1,-6-2 0 7,-1-13 0 126,1 7 0-134,-3 1 0 0,-1 4 0 0,2 3 0 1,-7 0 0-1,-3 0 0 0,-4 0 0 0,-6 3 0 0,-2 7 0 0,2 1 0 0,-1-5 0 0,-4-6 0 0,-5 3 0 1,-7-3 0-1,-12 0 0 0,-4 0 0 1,-13 0 0-1,-6 0 0 4,-7 0 0 116,-9 0 0-119,-14 0 0-1,-13 0 0 0,-4 0 0 0,-12 0 0 0,-4 0 0 0,-5 0 0 0,0 0 0 1,-11 0 0-1,-61 5 0 0,-37-5 0 0,-45 0 0 0,-31 0 0 0,-31 0 0 0,-24 0 0 0,-30-14 0 104,-6 0 0-103,-11 2 0-1,-1 12 0 0,12 0 0 0,8-6 0 0,5-1 0 0,-9-1 0 0,-5-3 0 0,-10-1 0 0,9 4 0 1,14 2 0-1,18 6 0 0,18 0 0 0,25 0 0 6,13 0 0 100,24 11 0-105,18 9 0-1,13-6 0 0,16 7 0 0,3 3 0 0,7-10 0 0,10 10 0 0,4-10 0 0,11 1 0 0,3-4 0 0,11-5 0 1,1-1 0-1,12-5 0 0,6 0 0 3,7 0 0 104,2 0 0-107,9 0 0 0,4-5 0 0,4-1 0 0,-5-5 0 0,6 1 0 0,3 5 0 1,5 0 0-1,5 5 0 0,10 0 0 0,-2 0 0 0,3 0 0 0,0 0 0 0,0 0 0 111,0 0 0-111,0 0 0 0,10 0 0 0,41 0 0 1,19 0 0-1,23 0 0 0,21-9 0 0,23-3 0 0,20 0 0 0,15 6 0 0,5 3 0 0,13 3 0 0,7 0 0 0,10 0 0 0,8 6 0 5,12 12 0 102,4 0 0-107,8-8 0 0,-7-4 0 0,-2 3 0 0,-6-3 0 0,-10 0 0 0,-6 5 0 1,0 4 0-1,1-9 0 0,5 0 0 0,5-6 0 0,-7 0 0 0,-10 0 0 0,-9 0 0 3,-17 0 0 98,-17 0 0-101,-14 0 0 0,-21-6 0 0,-21 6 0 0,-16 0 0 0,-12 0 0 0,-17 0 0 0,-8 0 0 0,-9 0 0 1,-6 0 0-1,-4 0 0 0,-1 0 0 0,-4 0 0 3,-7 0 0 100,-1 0 0-102,-14 0 0 1,2 0 0-2,-1 0 0 1,-2 0 0-1,7 0 0 0,2 0 0 0,8 0 0 0,10 0 0 0,0 0 0 0,10 0 0 0,-3 0 0 0,2 0 0 2,-3 0 0 3,-3 0 0 102,-8 0 0-106,-2 0 0-1,-8 0 0 0,4 0 0 0,4 0 0 0,-4 0 0 0,2 0 0 0,-7 0 0 0,-7 0 0 0,-2 0 0 0,-1 0 0 0,-1 0 0 0,-3 0 0 0,2 0 0 3,1 0 0 97,-3 0 0-99,0 0 0-1,0 0 0 1,0 0 0 0,0 0 0-1,0 0 0 1,0 0 0 0,0 0 0-1,0 0 0 0,0 0 0 0,0 0 0 0,0 7 0 0,-5 21-78 2,-28 10-152 3,18-7-167 103,6 2-775-106</inkml:trace>
    </iact:actionData>
  </iact:action>
</iact:actions>
</file>

<file path=ppt/ink/inkAction3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24T01:37:33.3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67">
    <iact:property name="dataType"/>
    <iact:actionData xml:id="d0">
      <inkml:trace xmlns:inkml="http://www.w3.org/2003/InkML" xml:id="stk0" contextRef="#ctx0" brushRef="#br0">2346 17563 473 0,'0'0'202'7,"0"0"-109"-2,0 0-10 1,0 0 13 1,0 0-3 1,0 0-18-2,0 0-9 2,0-13-5 1,0 13 6 0,0 0 13-3,0 18-10 2,0 24-31-1,0 11 6 3,-3 3-19-3,-4 9 23 0,1-1-22 1,-2-4-7-1,6-4-8-1,0-16-3 11,-7-7-4-14,6-11 3 8,0-5-2-11,2-5-5 8,-2-6 1 0,3-6 0 1,0 0-2-2,0 0 2 2,0 0-2 0,0 0 9-6,0 0 5 5,0 0 3-2,0 7-2 6,0-7-9-2,0 5 11-7,3 1-7 7,22 3-10-6,5-4 3 4,-2 1-1 1,7-6 6-4,1 6 1 3,1-5 7 1,3 4 2 0,8 3 3-4,0-8-4 2,3 0 3 2,10 7-5 0,11-7 1-4,10 0-7 1,8 0 0 4,10 0 2 2,3 0 4-10,2 0-1 10,6 5 3-9,-6-5 0 6,2 0-7-3,-8 0-10 1,-3 0 0 7,-7 0 0-12,9 0 0 11,-3 0 0-10,4-5 0 9,0-10 0-11,-4 3 0 6,-3-6 0 1,-10 10 0 1,-3-10 0-1,-4 10 0-3,-3 1 0 3,1-7 0 1,-1 9 0-1,9-1 0-3,-2 0 0 3,0 1 0 1,5-2 0 4,3 1 0-12,-1 4 0 7,4 2 0 6,6 0 0-12,-9 0 0 7,-1 0 0-5,3 0 0 4,-6 0 0 1,4 0 0-3,-5-5 0 3,5 5 0 2,0-13 0-9,6 1 0 5,1 4 0 3,12-12 0-6,5 2 0 5,-1 4 0-1,-5-1 0 9,-3 6 0-12,-16 6 0-5,1 3 0 7,-3 0 0 2,-5 0 0-2,6 0 0 3,5 0 0-6,0 0 0 5,6 0 0-1,-5 0 0 5,5-5 0-12,-2 5 0 5,9-5 0 2,-3-3 0 2,11 3 0 3,3 3 0-12,-4-4 0 11,4 6 0-10,-6 0 0 4,-1-5 0 3,8 5 0 0,-2 0 0 0,8 0 0-4,1 0 0 2,1 0 0 7,-3 0 0-12,-7 0 0 6,1 0 0 2,-6 0 0-6,4 0 0 5,3 0 0-2,-7 0 0 4,2 0 0-9,-8 0 0 5,0-7 0 2,-10 1 0 2,-8 3 0-6,-2 3 0 3,-8 0 0-2,-2 0 0 0,-10 0 0 2,0 0 0 0,-5 0 0 1,-4 0 0 0,-6 0 0-4,-7 0 0 1,-8 0 0 2,-6 0 0 1,0 0 0-4,-2-2 0 4,6-1 0 1,3-3 0-7,1 6 0 9,11-6 0-1,9 1 0-10,-2-2 0 7,14 4 0 1,-2-2 0-3,9 5 0 4,7 0 0-3,-4 0 0 1,-3 0 0-4,-4 0 0 3,-8 0 0 2,1 0 0-2,-5 0 0 2,1 0 0 5,5 0 0-12,-9 0 0 5,-1 5 0-2,1 5 0 4,-12 1 0-3,-2-5 0 3,2-1 0 0,0 4 0-1,0-2 0-3,0 4 0 3,-2-9 0 1,-11 3 0-3,1 3 0 1,-6-3 0 2,1 0 0 3,5 1 0-10,-5-2 0 5,-1-2 0 0,-3 1 0 4,-1-3 0-7,1 0 0 4,-3 0 0-1,6 0 0-1,-1 0 0 2,3 0 0 0,7 0 0 1,-5 0 0-3,-1 0 0 2,-3 0 0 0,-3 0 0 0,-5 0 0 4,-4 0 0-10,-1 0 0 6,-8 0 0-1,0 0 0 0,-3 0 0 1,0 0 0 2,0 0 0-3,0 0 0 1,0 0 0-4,0 0 0 6,0 0 0-4,0-3 0 0,0-19 0 2,0-14 0 1,0-12 0 1,-9-16 0-7,-11 0 0 7,1-3 0-2,-2 9 0 5,0-1 0-12,5 19 0 7,2 10 0 2,10 11 0-5,1 10 0 0,-2 1 0 4,5 5 0-1,0 3 0-1,0 0 0 2,0 0 0-1,0 0 0 0,0-7-76 3,0 7-80-11,0 0-115 9,12 0-96-2</inkml:trace>
    </iact:actionData>
  </iact:action>
  <iact:action type="add" startTime="8306">
    <iact:property name="dataType"/>
    <iact:actionData xml:id="d1">
      <inkml:trace xmlns:inkml="http://www.w3.org/2003/InkML" xml:id="stk1" contextRef="#ctx0" brushRef="#br0">16715 18010 630 0,'0'0'115'3,"0"0"61"5,0 0-44 0,167 0-48-1,-118 0-7-1,1 0 2 2,1 0-1 0,6 0-12-2,1 0-2 3,3 0-21-1,6 0 4 2,8 0-6-4,5 0-2 1,9 0 5 1,13 12-27 2,15 8 22-4,14-3-9 4,14 7-4 3,6 1-8-13,8 1 2 7,-1 4 7 3,-1-9-4-1,5-4-4-6,4-9-4 5,-1-2-2 2,1-6-2 2,4 0-1-10,-5 0 1 7,-10 7 2-5,-13-5-7 4,-21 3 5 0,-7 8-4 3,-8-8-1-8,-9-5 4 6,1 3-10 3,-6-3 0-10,-2 0 0 5,3 0 0 2,-11 0 0 4,5 0 0-12,-3 0 0 13,-2-3 0-12,-6-9 0 5,0 6 0 3,-4 1 0-6,1 3 0 3,7-5 0 2,-1 1 0 0,11 1 0-3,4-2 0 3,8 1 0 8,-1 4 0-13,8-3 0-4,1-2 0 10,5 1 0-4,-3 4 0-2,-6-1 0 6,-13 3 0-1,-6 0 0 1,-13 0 0-7,-6 0 0 3,-2 0 0 3,-8 0 0-1,-10 3 0 2,-9-1 0-5,-15-2 0 10,-11 6 0-14,-6-6 0 9,-7 0 0-6,0 0 0 2,0 7 0 4,-32-2 0-1,-34 3 0 3,-22 4 0-10,-13-6 0 6,-23 1 0-3,-24-7 0 2,-28 0 0 2,-28 0 0 5,-22 0 0-12,-14 0 0 7,-13 0 0-4,-1-18 0 9,7 3 0-11,11 10 0 4,17-2 0-2,5 7 0 4,9 0 0 3,-2 0 0-10,8-8 0 6,4 2 0 5,13 1 0-11,-1-10 0 6,4 3 0 4,5 1 0-9,5 2 0 8,8 3 0-9,11 6 0 9,5-5 0-6,5 5 0 4,11 0 0 0,9 0 0-4,8 0 0 2,9 0 0 4,7 0 0-8,-3 0 0 4,11 0 0 8,-10 11 0-14,6 9 0 6,-6-8 0 4,3 8 0-3,19-12 0-2,7 5 0 1,21-6 0 5,14-1 0-9,10-2 0 9,9-4 0-10,5 3 0 5,7-3 0 0,3 5 0 0,0-5 0 1,0 0 0 3,0 0 0-4,10 0 0-2,48 0 0 5,29-8 0-5,27-9 0 5,18-1 0-7,22 10 0 6,16 1 0 0,23 7 0-1,28 0 0-2,28 0 0 1,27 0 0 1,14 0 0 0,-7 18 0 1,-12 2 0-5,-20 0 0 5,-13 0 0 1,-20 1 0-5,-10 2 0 7,-1-3 0-9,-4 0 0 6,0 1 0-3,-2 2 0 1,-13-8 0 5,-13 5 0-8,-3-2 0 5,-12-10 0-3,-7-5 0 5,-8-3 0-6,-9 0 0 6,-2 0 0-8,-6-6 0 5,-10-12 0 0,-17 4 0-2,-12 3 0 5,-25 4 0-7,-13 4 0 5,-8 3 0 3,-17 0 0-10,-10 0 0 6,-7 0 0 1,-4 0 0-1,-5 0 0-4,0 0 0 4,0 0 0 0,0 0 0-3,0 0 0 4,0 0 0-2,0 0 0 2,-42 0 0 0,-44 0 0 0,-39 0 0-5,-37 3 0 4,-34-3 0 1,-32 0 0-4,-31 0 0 2,-21 0 0 2,-7-8 0 4,0-5 0-11,12 0 0 5,19 1 0 1,8 4 0 2,5 5 0-6,10 3 0 3,0 0 0 2,5 0 0 1,7 5 0-5,3 13 0 2,14-5 0 7,14 0 0-13,15 2 0 6,17 3 0 2,19-5 0 3,10 2 0-10,17 3 0 5,7-8 0 4,2 0 0 0,13 1 0-9,4-4 0 7,-3-7 0 4,16 2 0-11,1 1 0 9,11-3 0-9,10 0 0 5,11 0 0 7,5 0 0-13,16 0 0 7,10 0 0 1,6 0 0 3,3 0 0-11,0 0 0 6,0 0 0 0,0 0 0 1,0 0 0 0,0 0 0-2,24 0 0 6,34 0 0-8,29-18 0 4,40-2 0 0,32-3 0 3,22 2 0-7,22 7 0 6,14 8 0-5,18 6 0 3,17 0 0 5,31 0 0-11,24 6 0 5,13 3 0 3,13 2 0-3,-4-11 0-4,-15 0 0 7,-10 0 0-2,-17-20 0 4,-12 2 0-11,-25 5 0 7,-14-5 0 4,-20 10 0-7,-13-5 0 8,-16 8 0-11,-18 3 0 6,-21 2 0 4,-30 0 0-10,-22 0 0 7,-30 0 0 1,-17 0 0-6,-16 0 0 5,-15 0 0-4,-8 0 0 3,-10 0 0 4,2 0 0-11,-2 0 0 6,0 5 0 1,0 18 0 3,-5 8-91-6,-48 7-152 5,20-20-53-5,-2-3-223 1</inkml:trace>
    </iact:actionData>
  </iact:action>
</iact:actions>
</file>

<file path=ppt/ink/inkAction3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20T01:46:01.2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134">
    <iact:property name="dataType"/>
    <iact:actionData xml:id="d0">
      <inkml:trace xmlns:inkml="http://www.w3.org/2003/InkML" xml:id="stk0" contextRef="#ctx0" brushRef="#br0">1220 12686 329 0,'0'0'251'5,"0"0"-98"2,0 0-38 1,0 0-39-2,0 0-30 2,0 0-12 0,0 0 7 0,0 0 0-2,5 0-7 2,-5 0 16 0,0 0-1-2,0 11-21 2,0 9 6 0,0 3-1 0,0-3-2 0,0 6 1-2,0-5-5 2,0 5-1 0,0 0-6 0,3 1-6-2,-3-2-2 2,0-2-1 0,1 3-4 0,-1 1-5-2,0-4 0 2,0 1-1 2,0-10-1-2,0-6 1-1,0-5 0-2,0-3-1 3,0 0 2-2,3 0 1 2,-3 0 0 0,6 0 3 2,-1 0 2-5,5 2-2 3,2 5-5-1,-1-1 4 2,-1-3 0-2,4 1-3 0,-3-3 1 1,6-1 0-1,1 0 0-1,6 0 0 2,-3 0 0 1,3 0 3-2,0 0 0 2,6 0 9-3,-5 0-2 1,5 0 5 2,-2 0-4-1,1 0-3-2,4 0-1 2,-5-1-2-1,2-3 0 2,3 1 2-4,4 3 1 4,2-3 5-1,6 3-2 0,3-6-3-2,3 2-5 2,-6-1 0 0,-4 3-1-2,1-4-1 2,-4-6-2 1,1 6-1-1,4 1 1 1,-1-2 1-3,0 2 4 1,-5 0 1 2,2-2-3-4,0-2 5 4,-2 4 1-2,2 2 0 1,-3-4 2-2,1 5-6 2,-7-1-2 0,3-2 0 1,3 2 1-3,-1-1-1 1,5-1 1 2,-6 2-1-2,5 1-1 0,0-6-1 0,-5 8 0 1,4-1-1 0,-1-1-1 1,-1-5 1-4,8 4-1 3,-9-3 1 0,6 4-1 0,1-2 1-2,3 4 0 2,-4-3 3 1,-3 3-4-4,1 0 9 3,-3 0-3 0,-4 0-1 0,0 0 2 0,-2 0-7-2,-2 0 3 2,2 0-4 0,-4 0 4 1,3 0-4-5,0 0 1 3,-2 0-1 1,4 0 6 0,-1 0-5-2,2 0 4 3,-4 0 3-1,3 0-5-2,-2 0 0 1,-2 0 0 1,4 0-1 1,-4 0 1-1,4 0-1-2,2 0 1 1,0 0 0 2,0 0-1-3,0 3-1 2,0 1 1 0,1-2-1-1,-5-2 0 0,-1 0 0 1,2 0-1-1,-6 0 1 2,4 0-1-2,-5 0 1-1,2 0-1 3,-4 0 0-2,3 0 1 1,-3 0 1-2,0 0-2 2,0 0 1 0,-2 0 1-2,2 0-2 2,-3 0 0 0,-3 0 0 1,-1 0-1-2,-1 0 3-1,-2 0-2 4,-8 0 4-4,-2 0-2 2,-1 0 2-2,5 0-4 2,-5 0 0 0,0 0 0-2,0 0 2 2,0 0-1 0,0 0-1 0,0 0 0-2,0 0 0 2,0 0-1 0,0 0 1 0,0 0-1 0,0 0-1-2,0 0 3 2,0 0-2 0,0 0 1 0,0 0-1-2,0 0 1 3,0 0-2-2,4-15 0-1,-4-17 2 4,3-7 0-4,-1-2 0 4,-2-2 0-5,3-2 1 4,0 8-1-2,3 7 0 2,-3 13-1-2,-2 9 1-2,-1 8 0 4,0 0-2-1,0 0-11-2,0 0-38 1,0 0-36 1,8 2-38 1,-5 16-124-3,5 5-106 2</inkml:trace>
    </iact:actionData>
  </iact:action>
  <iact:action type="add" startTime="14081">
    <iact:property name="dataType"/>
    <iact:actionData xml:id="d1">
      <inkml:trace xmlns:inkml="http://www.w3.org/2003/InkML" xml:id="stk1" contextRef="#ctx0" brushRef="#br0">7250 12725 408 0,'0'0'154'7,"0"0"-24"-3,0 0-4 4,0 0-33 0,0 0-5 0,0 0-16-2,0 0 6 2,0 0-7 0,0 21-38 0,0 3 12-2,0 5-8 2,0 2-6 0,0 7-1 0,0 0-1-2,0-3-9 3,0-4-9-2,0-8-3 2,0-2 1-4,0-7 0 3,0-8 0 0,0 1 2 0,0-7 5 0,0 1 0-2,0-1-1 3,0 0-2-2,0 0-8-1,5 0 3 2,8 0 1 0,2 4-7 0,3-2 1-2,0-2 2 2,3 0-2 0,6 0 2 0,-3 0-5-2,4 0 10 3,2 0 10-2,3 0 0 2,0 0 1-4,-3 0 2 6,6 4-11-2,3-4 3-1,3 2 0-2,3-2-3-1,5 0-1 5,0 0 1-4,7 0 0 0,-3 0 1 2,-1 0 0 1,0 0 1-2,-2 0 3-1,-2 0-4 2,-4 0-2 0,6 0-7 0,-2 0 8-2,2 0-4 2,1 0 1 0,4 0 1 1,-3 0-6-4,1 0 3 3,2 0 2-1,-9 0 6 2,9 0 1-4,-4 0-1 4,-1 0-4-2,4 0-3 2,-7 0 1-3,4 0-4 1,-4 0-3 1,5 0 1 1,-7 0-1-3,3 0 4 1,1 0-4 1,-5 0 3 1,-4 0-1-4,-3 0 1 4,4 0 0-2,0 0 0 3,0 0-5-4,2 0 0 2,-2 0 0 0,-1 0 0 0,-4 0 0-2,2 0 0 2,1 0 0 0,5 0 0 0,-3 0 0-1,3 0 0 0,-3 0 0 2,0 0 0-2,-5 0 0 0,0 0 0 0,-2 0 0 1,1 0 0 0,-2 0 0-2,2 0 0 2,0 0 0 0,-5 0 0 1,7 0 0-4,-4 0 0 3,1 0 0 0,2 0 0 0,5 0 0-2,0 0 0 2,-8 0 0 0,6 0 0 0,-7 0 0-1,0 0 0 0,5 0 0 2,-8 0 0-2,2 0 0-1,4 0 0 2,-4 0 0 0,4 0 0 0,0-2 0 0,-5-2 0-1,0 2 0 0,-1 2 0 2,-6-4 0-6,-3 4 0 5,2 0 0 0,-7 0 0 1,0 0 0-4,-4 0 0 4,0 0 0-1,-4 0 0-1,2 0 0 0,-4 0 0 1,-1-1 0 0,-4 1 0-1,-1-4 0-1,0 4 0 2,5 0 0 0,-5 0 0 0,0 0 0-2,0 0 0 3,0 0 0-2,0 0 0 2,0 0 0-4,0 0 0 3,0 0 0 1,0 0 0-2,0-3 0 0,0-10 0 1,0-15 0 0,0-12 0 0,3-12 0-2,-3 6 0 1,0 8 0 2,0 10 0-1,0 3 0-3,0 12 0 4,0 6 0-2,0 4 0 1,0 3 0-2,0 0-52 4,0 0-43-3,12 0-56 1,1 0-130-3,1 6-77 3</inkml:trace>
    </iact:actionData>
  </iact:action>
</iact:actions>
</file>

<file path=ppt/ink/inkAction3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23T01:00:44.5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524">
    <iact:property name="dataType"/>
    <iact:actionData xml:id="d0">
      <inkml:trace xmlns:inkml="http://www.w3.org/2003/InkML" xml:id="stk0" contextRef="#ctx0" brushRef="#br0">18939 5124 782 0,'0'0'87'79,"0"0"62"-79,0 0-42 0,0 0-42 0,0 0-10 0,0 0-3 0,0 0 15 0,97 0 5 0,-55 0-7 0,4 3-7 0,5 4-9 0,7-2-7 0,7 1-20 1,5 0 5-1,9-1-3 0,0-2-2 0,7 0 6 7,0 2 1 4,4 1 1-5,4 1-2 1,2-2-7 1,-6 3-2 0,2 2 1 0,-5-4-10-2,-8-4-3 2,-5-2 0 0,-2 0 8 0,-4 0-4-2,-8 0-2 3,-1 0 3-2,-1 0-6 2,-10 0 1-4,1 0-3 3,-4 0-2 0,-8-6-1 0,-1-1 2-2,-3 2-2 2,-1-3 1 0,2 3 3 0,-3-2 0-2,1 6 0 2,-1-6 0 0,4 1 1 0,-4-1-2-2,0 2-4 2,2-3 0 0,-1 3 0-1,2-8 0 0,-1 6 0 1,7-6 0 0,-2 1 0 0,7 1 0-2,1 1 0 2,2 3 0 0,3 4 0 0,1 3 0-2,3 0 0 2,-4 0 0 1,8 0 0-2,-6 0 0-1,9 0 0 2,1 0 0 0,-2 3 0 0,2-3 0-2,2 0 0 2,3 0 0 0,-1 2 0 0,5 3 0-2,1-2 0 4,2 4 0-4,-2-7 0 2,6 0 0-2,1 0 0 2,5 0 0 0,2 0 0 0,5 0 0-2,4 0 0 2,3 0 0 0,-8 0 0 0,3 8 0-2,-2 2 0 2,0 1 0 0,3-4 0 0,-3 3 0-2,1 0 0 2,1-3 0 0,-1 4 0 0,3 2 0-2,-8-1 0 3,3-1 0-2,-7-1 0 1,-2-5 0-2,5-5 0 2,3 2 0 0,2-2 0 0,12 0 0-2,-9 0 0 15,4 6 0-16,-6 2 0-5,-4 4 0 2,-2-2 0 7,3-2 0-1,3 0 0 0,-2-1 0-1,5-2 0 0,-1 1 0 1,0 1 0 0,-3-2 0-1,-2 3 0 2,1-1 0-2,-9-2 0 1,2-3 0-2,1 2 0 3,-1-4 0-2,4 0 0 1,2 0 0-2,-3 0 0 2,0 0 0 0,-4 0 0 0,-6 0 0-2,0 0 0 2,3 2 0 0,-4 8 0 0,-3-2 0-2,2-1 0 2,-2 1 0 0,-4-5 0 0,-5-1 0-2,-7-2 0 3,-1 0 0-2,-1 0 0 1,-4 0 0-2,1 0 0 2,1-8 0 0,-3-4 0 0,3 1 0-2,5-2 0 2,0 3 0 0,2-2 0 0,5 3 0-1,0 3 0 0,-5 6 0 1,1 0 0 0,1 0 0-2,-4 0 0 2,8 0 0 0,-3 0 0 0,7 0 0-2,12 0 0 3,-2 0 0-2,6-3 0 1,7-10 0-3,-3-2 0 4,-1-3 0-1,-2 4 0 0,-7 5 0-2,-1 0 0 2,-3 3 0 1,6 3 0-2,-2 3 0 0,6 0 0 0,4 0 0 1,4 0 0 0,3 0 0-2,-8 0 0 2,-3 3 0 0,-6 5 0 0,-7-1 0-2,2-2 0 3,-8-1 0-2,2-2 0 0,3 1 0 0,-7 6 0 1,4-1 0 0,-10 2 0 0,-4 0 0-2,-6-4 0 2,-7 1 0 1,-1-2 0-3,-10-2 0 1,-3-3 0 1,5 0 0-1,-4 0 0 0,1 0 0-1,-6 0 0 2,-6 0 0 1,5 0 0-1,-5 0 0-3,6 0 0 4,0 0 0-2,2 3 0 1,1-3 0-2,0 0 0 2,-10 0 0 0,-2 0 0 1,-3 0 0-3,-10 0 0 1,-2 0 0 2,0 0 0-2,0 3 0-1,0 1 0 2,0-2 0 0,0 1 0 0,0 12-92-2,-2 19-63 2,-35 18-31 0,16-20-194 0,-6 5-430-2</inkml:trace>
    </iact:actionData>
  </iact:action>
</iact:actions>
</file>

<file path=ppt/ink/inkAction3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23T01:04:03.7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725">
    <iact:property name="dataType"/>
    <iact:actionData xml:id="d0">
      <inkml:trace xmlns:inkml="http://www.w3.org/2003/InkML" xml:id="stk0" contextRef="#ctx0" brushRef="#br0">5018 1612 621 0,'0'0'169'7,"0"0"-1"1,0 0-33 0,0 0-8-2,0 0-40 2,0 0 37 0,0 0-14 0,0 0-8-2,-14 33-20 3,-32 9-15-2,-7 4-20 2,7 6-21-4,-5-4-10 3,14-12 3 0,8-5-10 0,5-13-8-2,15-10 0 2,5-6-1 0,4-2-2 0,0-2 1 0,37-37-1-2,23-14 0 2,13 4 2 0,10 1 0-2,-4 5 0 4,-7 10 0-3,-27 10 0 0,-17 12 0 0,-17 11 2 2,-11 0-2-2,0 21 0 2,0 30 2-4,-2 13-2 3,-23 0 0 0,-1-4 5 0,7-1-4-2,4-3 7 2,4-14 0 0,8-13 4 0,2-16-9-1,1-13-1-1,0 0-2 2,12-10 2 0,30-27-3-2,9-13 3 3,-7 0-4-1,-2 16 4 0,-13 11-3-2,-10 10 2 2,-11 11-1-1,-5 2 0 2,-3 0 1-4,0 0-1 3,0 15 1 1,-3 20 2 0,-11-3-3-3,5-6 0 1,5-12-1 0,4-8 1 2,0-6 0-2,0 0 0-1,0 0 0 2,13 0-8 0,28-9-2-2,3-23 4 3,3 0 3-1,-1 7-1 1,-7 4 4-4,-11 9 0 3,-11 10 0 0,-7 2 1 0,-10 2 0-3,0 34-2 3,0 7 2 1,0-5-2-2,0-7 2 0,0-10-2 1,0-13 2-1,0-1-1 1,0-7 0-1,14 0 0 0,23-21-3 2,16-22 0-1,2-2 3-2,3 6 0 2,-5 6 1 0,-9 13 0 0,-14 7-2-3,-18 8 2 4,-3 3-1-2,-9 2 0 3,0 0-1-6,0 0-10 4,0 11-47 0,0 24-73 0,0 9-52-1,0-28-113 1,0 2-379-1</inkml:trace>
    </iact:actionData>
  </iact:action>
  <iact:action type="add" startTime="7994">
    <iact:property name="dataType"/>
    <iact:actionData xml:id="d1">
      <inkml:trace xmlns:inkml="http://www.w3.org/2003/InkML" xml:id="stk1" contextRef="#ctx0" brushRef="#br0">8462 1719 433 0,'0'0'312'6,"0"0"-151"3,0 0-20-4,0 0-50 3,0 0-10 0,0 0-3 0,7-5-2-2,-31 20 24 2,-10 16-5 0,-3 7-44 0,-1 6-16-1,5-4-6 0,5-9-9 1,9-5-13 0,5-14-1-2,10-6-4 2,-1-6-2 0,5 0-5 0,0-14-1-2,23-32 1 3,20-13 5-2,2 4 0-1,-3 15 1 2,-14 11 0 0,-7 16 0 0,-11 13 3 0,-7 0-2-2,-3 6 4 2,0 36-1 0,0 7-4 0,0 0 1-2,-17-11 1 2,0-6 3 0,5-6 0 0,9-9 9-2,-3-8-1 2,6-7 2 0,0-2-11 0,0 0-4-2,35-28 0 3,18-18-1-2,13-7 0 5,-6 12 1-9,-8 13 1 5,-14 13-1 0,-14 15 4 0,-14 0 18-3,-5 0 1 4,-2 15-12-1,-3 13-7-2,0-2-2 3,0-3-2-2,0-8 1 1,0-2-2-1,0-8 1 0,0-5 0 0,0 0 0 1,13 0-1 0,14 0-2-1,3 0-5 2,13-18 6-2,-4-2 0-1,-6 0-1 2,-8 9 0-1,-16 4 4 2,-4 7 1-2,-5 0-3 0,0 9 0 1,0 28 0 1,0 8 0-2,0-6-1 0,0-9 2 0,0-13-3 0,0-8 4 2,0-7-2-4,0-2 1 3,0 0-2 0,21-13-9 0,16-25 10-1,11-8-1 2,1-2 1-2,2 2 0-1,-4 8 0 2,-5 7-2-1,-16 13 4 2,-9 10-3-2,-13 4 2 1,-4 4-2-2,0 0 0 2,0 26 1 0,0 19-2 0,0 4 2-1,0-7-1 1,0-11 2 1,0-13-1-5,0-8 0 5,0-7 0-1,11-3-2 1,16 0-6-4,7-5-17 4,8-21-18-2,-2-1-15-1,-2 1-47 2,-1 12-93 0,-25 14-96 0,-9 0-749-2</inkml:trace>
    </iact:actionData>
  </iact:action>
  <iact:action type="add" startTime="17415">
    <iact:property name="dataType"/>
    <iact:actionData xml:id="d2">
      <inkml:trace xmlns:inkml="http://www.w3.org/2003/InkML" xml:id="stk2" contextRef="#ctx0" brushRef="#br0">16329 6713 275 0,'0'0'135'3,"0"0"-39"5,0 0 21 0,0 0-17 0,0 0-3 0,0 0-22-2,0 0-9 2,0 0 12 0,0 0-10 0,51 61-17-2,-51-61-12 3,0 0-11-2,0 0-12 2,0 0-9-4,0 0-3 3,-17 0 2 0,-14-13 24 0,-1-12-16-2,4 2-3 2,-2 4 1 1,3-3-1-2,6 7 5-1,-3-3 3 2,6 0 3 0,-3 1-3-2,0-1 0 2,-6 0 0 0,2 2 1 3,-5-1-6-3,2-1-2-3,-5 0-1 6,-2 1-3-6,3-4 5 6,-1 4-3-9,4-3 0 6,4 0-7 1,-1 3 5-2,5 1-5 0,0 1 2 0,-2 1-3 3,2 3 5-4,-8 0 2 0,-1-1-4 2,-3 7 1 0,0 0 3 0,1 0 5-2,-6 2-3 2,1-2-1 0,-4-2-8 1,3-4 0-4,0-1-1 3,-1 1 0 1,5-1 0-1,-5 3 1-3,6 4-2 4,0 5 2-1,0 0-1 0,2-4 0-1,-1 4 1 0,-5-2-1 3,-5 2 0-4,6 0 0 0,-6 0 0 2,-1 0 1 0,-2 0-1 0,5 0 1-2,-2 0-1 2,-6 7 0 0,5 11 0 0,-11 0 1-2,9 3 1 4,6-4 0-4,2-2-3 0,1-3 0 2,0-1-1 0,0-3 1 0,2 2 0 0,2-5 1-1,2 1-2 0,3 0 1 2,6 2 0-2,5-2 0 0,0-4 0 0,7 3-1-1,1-5 2 4,5 0 0-6,3 0-1 5,0 0 0-2,0 0-4 1,0 0 0-2,0 0 2 3,3-27 2-1,18 3 1 3,-2-4 0-7,2-2-1 3,2 2 0 2,4-8-1-3,3 3 2 3,-9 8 0-2,-5 8-1 2,-7 12 0-3,-6 5 0 0,-3-4 1 1,0 4-1 1,0 0-1 1,0 4 1 27,-21 33 0-35,-24 11-1-1,0 5 2 0,3-5-2 0,5-2 2 9,9-7-1-2,8-4 1 0,7-4 1-2,8-14 5 4,5-3-2-1,0-6 12 0,3-1 1-1,42-7-5 1,13 0-7 1,10 0-1-4,-5 0 3 4,-2 0 0-2,-7 0-6 2,-9 0-2-2,-7 0 0 3,-6 0-50-2,-5 0-91-4,-27 0-135 4,0 2-332-3</inkml:trace>
    </iact:actionData>
  </iact:action>
  <iact:action type="add" startTime="19100">
    <iact:property name="dataType"/>
    <iact:actionData xml:id="d3">
      <inkml:trace xmlns:inkml="http://www.w3.org/2003/InkML" xml:id="stk3" contextRef="#ctx0" brushRef="#br0">19197 6754 510 0,'0'0'165'6,"0"0"20"2,0 0-60 0,0 0-37-1,0 0-27 0,0 0 20 1,0 0-36 0,72-153 9-2,-43 124-6 2,8-3-4 0,2-6-5 0,10-3-6-2,8-2-14 3,1-1 5-2,-1 4-6 2,-2 4 1-4,-1 8 1 3,9 2 1 0,-2 0-6 3,5 9-7-5,0-7-1 1,1 3-1 3,4 0-1-3,-1 3-4 1,0-2 0-3,1-1-1 3,-4 0 0 0,-6 4 0 1,2 2 1-4,-2 7-1 3,-2 3 1 0,-1 1 2 0,-4 0-3-2,7 4 2 2,2 0-2 1,-5 0 3-4,1 0-1 8,-7 0 5-9,6 13-2 3,1 2 3-1,6-1 1 1,-2 6-1 1,3-8-2-1,-2 2-5 2,5 0 1-2,-9 1 0 2,-2 0 0-2,-1-4 0-2,-8 0-1 4,1-4 2-2,-5-2-3 1,-8 4 1 0,-1 0 1-1,-5 3-1 0,-4-1 8 1,0 3 0-2,-9-1 4 4,-1 1-10-2,-2-9 4-1,-5 1 0 2,-4-2-3-4,-1-4-1 3,-5 0-3-2,0 0 0 1,0 0-1 1,0 0 0 0,0 0-1-1,0 0 0-1,0 0-3 2,0 0 2 1,-5-15 1-1,-23-23 1 0,-7-6 1-1,-5 4 0 2,-2-2 0-1,0 2-3-1,2 4 2 0,-2 3-1 0,1 5-3 1,13 7-2-2,3 6 7 2,8 6-5 0,4 3-1-1,10 6 3 1,1-2-1-2,2 2 3 2,0 0 1 0,0 0 5-3,0 0-5 3,0 0 3 1,12 0 1-1,30 12-2-1,9 9-1 2,1 4 2-2,-1-2-3 2,-6 2 1-4,-3 3 12 5,-5-3-5-4,-8-1 7 2,-4-4-7-1,-8-2 7-1,-9-7 6 2,-5-4-5-1,2-3 0 0,-5 10-2 0,0 10-5 3,-16 8-7-3,-31-1 0 2,-7 1-2-1,-3-1-1 4,-5-6 1-8,0-4 1 0,7-4-1 4,10-9 0 0,12-2-4 1,8-4-1-4,5-2-14 3,2 0-36 0,6 0-34 0,-3 0-76-4,15 0-71 5,0 0-175-2</inkml:trace>
    </iact:actionData>
  </iact:action>
  <iact:action type="add" startTime="24558">
    <iact:property name="dataType"/>
    <iact:actionData xml:id="d4">
      <inkml:trace xmlns:inkml="http://www.w3.org/2003/InkML" xml:id="stk4" contextRef="#ctx0" brushRef="#br0">5586 11017 258 0,'0'0'120'4,"0"0"-27"3,0 0-8-2,0 0 4 3,0 0 9 0,0 0-20 0,0 0-14-2,0 0-11 2,0-6-1 0,0 6 9 0,0 0-2-2,0 0 4 2,-2 6-7 0,-2 26-29 0,-4 4-11-1,4 5 4 0,1-3-7 2,-3-1 2-2,3 0 4-1,3 1 6 2,0-7-4 2,0 1 3-2,0-8 8-2,0-9-12 2,0-4-2-2,0-4-8 3,0-2 2-4,16 0-9 4,22 7 1 0,2-3-2-1,2 0-2-2,3-4 3 2,1-5 4 0,2 0 5 0,0 0-3-1,4 0-1 0,-1 0-6 3,5-9 2-4,-4-2 0 0,-3 2-2 2,2 0 2 5,-11 4-4-9,-4-2 5 3,-6 5 1-1,-4 2 13 1,-5 0-9 2,6 0-6-4,-3 0-2 4,-7 0 1 0,3 0-1-2,-5 14-2-1,1 6 6 1,2 11-6 1,-7 2 8 0,2 18-4-1,1 6 0 0,-4 6-2 2,-5 3-1-1,4-4 0-2,-9-9-1 2,0-13 0 0,0-14 1 0,0-15-1-2,0-4 0 1,0-7 0 0,0 0-3 2,0-11 0-4,1-42-1 4,5-23 4-1,5-14 0 0,0 10-1-2,6 6 1 3,-4 20 0-1,1 18 1 0,-1 14 0 0,-5 7-1-2,5 6-1 1,-2 4 1 2,-1-4 0-4,4 6 1 3,5 3 2 1,2 0-2-3,4 0 0 2,7 0-1 0,2 0 5 0,4 0-4 0,1 0 4-2,4 0 2 3,0 10-2-2,2 0 1 2,9 0 1-4,3-3 2 3,10-1-9 0,11-6 6 0,6 0-6-1,10 0 0 0,6 0 2 2,-4 0-2-2,3 0 1-1,-11 0 3 2,-10 0 4 0,-11 0 5 0,-15 0 2-2,-5 0-3 2,-10 0 6 0,-7 0-7 1,-6 0-2-4,-8 3-4 4,-4 1 0-2,-4-2-3 8,-5-2-1-14,-3 0 0 5,0 0 0 2,3 0 1-1,0 0-2-1,6 0 3 2,0 0-3 1,-5 0 1-3,2 0 0 0,2 0 2 3,2 0-2-2,2-17-2 0,0-13 1 1,-2-1 0-1,-4-7 1 3,-1 6 0-2,-2 3-2-1,-3 9-1 1,0 6 1 2,0 4-9-6,0 5-53 2,0-6-62 2,0 7-112-1,0 4-131 1</inkml:trace>
    </iact:actionData>
  </iact:action>
  <iact:action type="add" startTime="26624">
    <iact:property name="dataType"/>
    <iact:actionData xml:id="d5">
      <inkml:trace xmlns:inkml="http://www.w3.org/2003/InkML" xml:id="stk5" contextRef="#ctx0" brushRef="#br0">22012 10942 313 0,'0'0'335'6,"0"0"-211"2,0 0 10-2,0 0-54 2,0 0-35 0,0 0 0 0,0 0 19-2,10-9 1 2,-10 36 2 0,0 4-42 1,0 7 14-4,0 0-3 3,0-7-7 0,0 2 3 0,0 0-9-2,0 0-8 2,11-3 1 0,7-2-4 0,9-4-5-1,-6-7 6 0,6-6-8 1,1-4 8 0,5-7-7-2,12 0-4 2,1 0-1 0,4 0 0 3,-4 0-1-7,-4-2 0 5,-3-5 2-1,-9 1-1-1,-5 3 2 0,-5 1-3 0,-3-2 3 1,4-1-3 0,-1-4-1-2,1-1 1 1,-3 5 0 2,-3 3 1 0,1-2-1-3,-2 4 2 3,2 0-2 0,-8 0 2-3,5 0-2-1,-6 0 0 2,-2 0 2 1,4 0 0 0,-2 30 23 0,1 22-24-1,-5 14 2 2,-3 7-2 1,0 2-1-3,0-3 1 1,0-7-1-4,0-11 1 4,0-10-1-2,0-18 0 2,0-17 1 1,0-6-2-1,0-3 0-1,3 0 0-2,7-23-6 5,5-30 5-2,12-9 2-2,-9-6-1 2,6 4 1 0,-6 0 0 0,-2 10 0-2,1 7 1 2,-7 15 0 0,1 8-1-1,-7 13 0-2,2 3 1 4,8-1-1-2,2 0 2 2,13 3-1-4,8 1 1 4,2 1-2-2,6-1 2 2,0 2-1-2,6 3 1 0,2 0-2 2,9 0 10-2,3 0 4-1,10 0-6 2,-1 0 14 0,-3 6-18-2,-5 9 0 2,-3-4-2 0,-5 3 5 0,-2 0-1 1,-7-2 3-4,-1 0-3 2,-2 1-3 2,-8-9-1-1,-1-4-2-2,-7 4 0 1,-6-4 1 2,0 0 0-1,-3 0-1-2,1 0 3 2,-2 0-3 1,5 2 3-3,-1 1-1 1,1 0 7 2,-4-3-6-1,-4 0-3-1,-4 0 0-2,-1 0 0 4,-10 0 0-2,1 0 2 4,-3 0-3-8,0 0 1 5,0 0-1 0,0 0 0-2,3 0-2 2,1-12 1 0,5-29 2 2,2-11 0-2,2 1 2 0,-5-5-2-2,2 4-2 3,0 5 1-4,-8 14 1 3,1 15 0 0,1 11-15 0,-4 7-61-4,0 0-87 5,0 18-123-1</inkml:trace>
    </iact:actionData>
  </iact:action>
  <iact:action type="add" startTime="30367">
    <iact:property name="dataType"/>
    <iact:actionData xml:id="d6">
      <inkml:trace xmlns:inkml="http://www.w3.org/2003/InkML" xml:id="stk6" contextRef="#ctx0" brushRef="#br0">14362 14292 520 0,'0'0'186'6,"0"0"-19"2,0 0-8-3,0 0-57 4,0 0-32-1,0 0-6 0,0 0 0-2,-66 43 8 2,15-2-12 0,-10 12-10 0,-9 11-3-2,-9 11-10 2,-13 11-7-1,-5 1-7 2,-5 3-6-4,-4 1-2 4,-3 1 1 3,1 5-7-5,8 0 2-3,0 0-4 6,13-6-4-4,5-4 0 3,12-16-2-4,5-10 1 3,10-12-1 0,9-14-1 0,5-12 1-1,7-6-2 0,5-8 2 2,13-2-1-2,2-6 1-2,14-1-2 2,0 0 0 1,0 0 0 0,0 0 1-2,0 0-2 2,0-8 2 1,0-16 0 0,0-8-1-3,0-2 3 3,9-11-4 2,9-8 3 1,2-14-2-11,-2-12 0 5,3 1-1 0,-6 6 2 2,1 20-1 0,-7 14 0-2,-1 21 2 5,-7 4 0-5,2 11 0-1,-3-7 1 3,0 9-1-1,0 0 3 1,0 35-3 0,0 18-1 0,0 10 1 0,0-2-1 1,0 0 6-4,0 3 2 4,0-6 11-2,0-6 7 2,0-12 1-4,14-5-2 3,11-6-7 0,3-9 4 0,13-6-10-1,-1-8 0 0,2-2-5 2,0-4 5-2,-3 0-2 0,1 0 0 0,-5-10-6 2,5-6-2-2,-10 1 0-1,3 4-2 2,-2-4 0 0,-1 7-5 0,-4-5-9-2,-7 7-48 1,-1 1-48 0,-14 5-40 2,-4 0-82-4,0 0-117 3</inkml:trace>
    </iact:actionData>
  </iact:action>
  <iact:action type="add" startTime="31317">
    <iact:property name="dataType"/>
    <iact:actionData xml:id="d7">
      <inkml:trace xmlns:inkml="http://www.w3.org/2003/InkML" xml:id="stk7" contextRef="#ctx0" brushRef="#br0">13348 14065 196 0,'0'0'378'2,"0"0"-234"4,0 0 34 2,0 0-48-1,0 0-55-1,0 0-11 2,24 53 8 0,-3-12 2 0,3 5-17-2,10 7 9 2,2 7-18 0,10 3 1 1,5 10-6-4,8 14-2 3,5 7-24 0,3 1 1 0,8 4-5 1,-5-6-8-3,1-4 10 2,-6-2-2 2,-2-3 5-2,-4-2-10 2,-10-3 9-7,-4-5 5 5,-5-8-13-2,-8-7 3 2,-8-13-5-1,-8-14-2 1,-4-12 0-1,-8-2-1 1,5-4-3 0,-4-2 0-1,1 1 1-2,0-6 1 4,-3-1-3-2,-3-3-1 1,0 1 0-1,0-4 0 1,0 0 0 0,0 0-1-1,0 0-3 0,-20-7 3 0,-21-24 2 3,-13-2 0-3,0 7 0 1,-7 1 0 0,-1 4-3 1,2 1 3 3,5 2-1-11,7 0-1 6,11 11-1 0,11-2 0 1,13 5 3-2,7 4 2 3,6 0-2-1,0 0 1 0,0 0 1-2,0 0 0 1,27 18 0 1,18 10 0 0,3 8 1 0,4-1 1-2,-1-4 4 3,1-1 9-1,-1 4-1-3,0-14-2 3,-8 0-6 0,-8-2 8 1,-7-13-6-4,-7 3-5 2,-5-6 0 2,-2-2-1-1,-11 0 4-3,1 0-3 3,4 0 4 0,-7 0-7 1,11 0 3-4,2 0-5 3,4-2 1 1,0-34-1-1,9-10 1-1,-4-13 2 0,-6-10 4 5,-10-9 4-5,-2-9-6 4,-5 6 0-10,0 10-4 6,0 20 0 1,0 18-1 1,0 13-3-2,0 12-16-1,0 8-65 3,-9 0-70-5,-19 0-117 5,-2 0-177-2</inkml:trace>
    </iact:actionData>
  </iact:action>
  <iact:action type="add" startTime="32763">
    <iact:property name="dataType"/>
    <iact:actionData xml:id="d8">
      <inkml:trace xmlns:inkml="http://www.w3.org/2003/InkML" xml:id="stk8" contextRef="#ctx0" brushRef="#br0">8079 15829 395 0,'0'0'165'5,"0"0"29"1,0 0-61 2,0 0-51 0,0 0-14 0,0 0-14-2,-49-23 19 2,-26 23-20 0,-9 0-14 0,-12 0-6-2,-4 33-3 2,-1 9-10 1,2 13 1-2,6 9 1-1,2 7 0 2,10 3-6 0,9 7-2 0,7 6-6 0,15 12 11 0,22 3 5 0,17 5 6 0,11 8-8-2,27-3-9 3,54-3-2-3,37-5-3 5,39-14 3-7,20-19-9 5,19-33 0-2,7-38 17 1,-16 0 8-2,-27-71-8 2,-30-36-10 2,-46-32 10-4,-44-27-11 0,-40-15-1 2,-9-20-7 4,-75 12 1-5,-23 26-2-5,-17 36-1 6,4 40-13 1,12 39-107 0,71 48-90-4,11 2-149 4</inkml:trace>
    </iact:actionData>
  </iact:action>
  <iact:action type="add" startTime="35697">
    <iact:property name="dataType"/>
    <iact:actionData xml:id="d9">
      <inkml:trace xmlns:inkml="http://www.w3.org/2003/InkML" xml:id="stk9" contextRef="#ctx0" brushRef="#br0">31695 14400 333 0,'0'0'96'4,"0"0"0"1,0 0 22 3,0 0-23 0,0 0-17 0,0 0-12-2,0 0-2 2,-51-27-5 0,18 41 3 0,-5 43-16-2,-4 17-15 2,2 27-1 0,6 16-6 0,5 14 4-2,8 8-1 2,8 9-3 3,10 5 5-4,3 0-7-1,13-16-2 3,43-17-3-2,17-31 1 2,14-28 2-2,11-23 6 0,-6-27-2 0,-1-11-12 1,-7 0 5 0,-16-35 3-2,-9-20-3 2,-17-26-7 0,-14-24-4 1,-10-19 1-4,-18-24-5 4,0-14-2-2,-1 2 1 1,-40 16-2-2,-8 25 0 2,-14 24-36 7,-9 26-109-14,38 69-95 7,2 0-346-1</inkml:trace>
    </iact:actionData>
  </iact:action>
  <iact:action type="add" startTime="36878">
    <iact:property name="dataType"/>
    <iact:actionData xml:id="d10">
      <inkml:trace xmlns:inkml="http://www.w3.org/2003/InkML" xml:id="stk10" contextRef="#ctx0" brushRef="#br0">23355 15888 159 0,'0'0'210'8,"0"0"-142"-2,0 0 40 0,0 0-35 2,0 0 1 0,0 0 9 0,0 0-8-2,14-62-4 2,-14 44-3 0,-27 4 6 0,-18 6-17-2,-18 8-2 2,-15 0-8 0,-9 0-16 0,-2 33-14-2,-1 15-6 2,5 21-3 0,5 18-5 2,10 15 2-4,7 12-3 2,21 4 0 2,19-1 10-2,23 5-4 1,0-10 2-6,53 0-5 4,46-18 13 1,34-13 2-2,24-29 12 4,15-32 12-3,0-20-17 2,-12-31 11-4,-25-60-15 4,-32-34-8-2,-36-31-8 3,-37-27-1-6,-30-17-3 4,-30 3-3 0,-58 23-1 0,-29 37-12-1,-19 45-85 0,72 92-73 2,9 0-140-2</inkml:trace>
    </iact:actionData>
  </iact:action>
  <iact:action type="add" startTime="44035">
    <iact:property name="dataType"/>
    <iact:actionData xml:id="d11">
      <inkml:trace xmlns:inkml="http://www.w3.org/2003/InkML" xml:id="stk11" contextRef="#ctx0" brushRef="#br0">807 15692 190 0,'0'0'215'3,"0"0"-82"3,0 0-15 2,0 0-18 0,0 0-40 0,0 0-25-2,0 0-8 2,0 0-8 0,-70 0-2 0,60 0 26-1,4 0 16 0,4 0 3 2,2 0 22-2,0 0-6-1,0 0 3 2,0 0 0 0,0 0-8-2,0 0-12 2,8 0 5 0,41 0-3 0,23-5-39 0,22-6 4-2,18 1-6 6,6-1-4-6,1 9 5 3,-6 2 16-5,-13 0-4 5,-7 0 2-1,-18 0-8 0,-18 0-8-1,-15 0-11 0,-18 0 5 2,-9 0-5-2,-4 0-6-2,-8 0-4 3,2 0 0 0,-5 0-2-1,0-7 0-1,-58-21 2 4,-29-16 1-2,-21 4-1 11,-16-4-2-9,-17 3 1-10,-11 12 0 1,-7 0 1 3,10 6-1 5,11 5 2 0,20-2-2-2,18-3 2 3,28 0 1-3,32-2-2 2,25 7 0-3,15 3-1 1,0 6 2-3,0 4-1 5,0 1 0-2,33 4 1 2,23 0 1-2,19 40-1 1,14 24 1 0,9 15-1 0,-4 8 0-2,4 2 0 3,0 2 0-2,-9 1 0 2,-9 2-2-4,-9-7 2 3,-13-15 0 0,-19-22 0 0,-15-25 0-1,-20-12 2 0,-1-12-5 2,-3-1 2-6,0 0-1 5,0-10-2 2,0-49 3-2,0-23 0-2,0-12 0 2,-3-16 0 0,-15-7 1 0,-7-13-2 1,-2-12 1-4,-1 0 0 4,5 6 0-2,11 17-1-1,0 7 0 2,8 9 2 0,4 10-2 0,0 16 2 0,0 18 1-2,0 23-2 2,0 19 0 2,0 12-1-6,0 2 1 2,0 3 1 3,0 0 1-2,0 25-2-1,-11 42 0 3,-25 35 2 0,-11 25-1-2,-18 29 1 1,-13 33 0-2,-1 11 9 2,-8 1 0 1,5-27-3-3,7-35 0 1,14-34-3 2,10-36-1-1,18-26-4-2,17-25 0 2,14-15 0-2,2-3-5 3,18-6-37-4,41-32-36 4,20-13-59-1,3 5-71 0,-46 26-115 0,-6 13-805-3</inkml:trace>
    </iact:actionData>
  </iact:action>
</iact:actions>
</file>

<file path=ppt/ink/inkAction3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20T01:50:15.94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5" units="cm"/>
      <inkml:brushProperty name="height" value="0.055" units="cm"/>
    </inkml:brush>
    <inkml:brush xml:id="br3">
      <inkml:brushProperty name="width" value="0.05292" units="cm"/>
      <inkml:brushProperty name="height" value="0.05292" units="cm"/>
      <inkml:brushProperty name="color" value="#0070C0"/>
    </inkml:brush>
  </inkml:definitions>
  <iact:action type="add" startTime="1956">
    <iact:property name="dataType"/>
    <iact:actionData xml:id="d0">
      <inkml:trace xmlns:inkml="http://www.w3.org/2003/InkML" xml:id="stk0" contextRef="#ctx0" brushRef="#br0">1083 3482 334 0,'0'0'136'7,"0"0"-47"-1,0 0-10-1,0 0 5 3,0 0-5 1,0 0-13-2,0 0-3 0,0-6 5 0,0 6 6 1,0 0 2 0,0 0-10-1,0 0-4 1,0 0-7 1,0 0-14-3,0 0-3 4,0 0-2-5,0 0-7 7,0 0-5-6,0 4 2-1,0 16-14 2,0 4-2 0,0 2 5 3,0 0 2-6,0 0-8 5,1 1-2-1,-1-1 6-2,0-4-4 1,0-1-2 3,0-1 1-3,0-7 3 2,0-3 1-2,0-5-2 6,0-2 2-10,0 4-3 3,0-2 2 1,12 4 5 2,5 5-12-3,1-5 3 3,7 3 2-4,-3-3 0 5,4-1 1-4,2 3 1 4,-1-1-3-5,0 1-2 3,1-4 6-1,-1 0-4 2,2-1 4-3,-1-3-5 3,5-3-2 0,2 0 3-6,0 0-3 6,7 0 3-1,-4 0 2 0,7 0 4-1,-2 0 2 3,2 0-1-3,7 0-2 4,-4 0-1-9,4 0-6 5,-1 0 3 2,-6 0-1-2,4 0-1 2,-4 0 2-1,-3 0-2-3,0 0 2 3,-5 0 0-1,2 0 0 0,2 0 1 0,-4 0-4 1,-1 0-1-1,-2 0 0 0,4 0 0 2,-4 0-2-1,5 0 1 0,-2 0-1-1,5 0-1 2,-3 0-1-2,2 0 1 0,-4 0-1 0,0 0 1 1,-4 0 1-2,0 0-3 2,5 0 0-2,-6 0 0 3,3 0 0-2,-1 0 0 0,-5 4 0 0,1-3 0 2,-2-1 0-2,0 4 0 2,-1-2 0-2,0 2 0 2,0-2 0 3,5 2 0-11,-5-3 0 6,8 6 0 2,-3-4 0-2,5 2 0 3,-2 0 0-6,-1-4 0 6,5 3 0-4,3-4 0 4,-6 3 0-6,3-3 0 12,-2 3 0-10,-4-3 0-6,0 0 0 9,-2 0 0-1,-1 0 0 0,3 0 0 0,-3 0 0 2,1 0 0-7,-2 0 0 6,1 0 0-4,1 0 0 4,-3 0 0 1,1 0 0 1,4 0 0-10,1 0 0 5,-1 0 0 3,3 0 0-2,3 0 0 2,1 0 0 0,-2 0 0-3,-3 0 0 2,0 0 0-1,7 0 0 2,-2 0 0-4,4 0 0 3,0 0 0 2,-2 0 0-5,-1 0 0 2,-7-3 0 1,-6 0 0-2,2-1 0 1,-3 3 0 4,-9-6 0-6,3 7 0 3,-10-3 0 1,2 3 0-1,1 0 0-3,-2 0 0 1,1 0 0 6,2 0 0-7,1 5 0 4,1 19 0-4,-1 8 0 4,-7 1 0-1,3 0 0-1,-7 3 0-1,-2-3 0 5,3 0 0-3,-6-9 0 2,0-7 0-9,0-9 0 8,0-6 0 0,0-2 0 2,3 0 0-10,-2 0 0 6,10 0 0 5,-2-10 0-6,9-18 0 0,-3-8 0 2,1 8 0-2,0 3 0 3,-2 8 0 0,-7 3 0 0,7-1 0-5,-2 3 0 5,4 2 0-1,5-1 0 1,0 4 0-6,5-4 0 7,6 2 0-2,6-2 0-4,-2-4 0 6,4 4 0-3,-1-5 0 1,-2 5 0 0,2 0 0-1,2-2 0 0,-1 1 0 3,-1 4 0-6,1 3 0 5,2 5 0 1,0 0 0-3,0 0 0-3,3 0 0 4,3 0 0-1,-5 0 0 1,11 0 0-1,-6 0 0 1,7 0 0-1,3 5 0 0,2 1 0 0,9 3 0 2,-8-4 0-2,-2 1 0 0,-10-6 0 1,-10 0 0 0,-11 0 0-1,1 0 0 1,-8 0 0-2,3 0 0 3,1 0 0-1,-1 0 0-1,3 0 0 0,-2 0 0 2,2 0 0-2,-3 0 0 0,8 0 0 4,-4 0 0-5,6 0 0 1,10 0 0-2,2 0 0 3,8 3 0 2,3 1 0-3,7-3 0 0,-7 5 0 1,1-2 0 0,-4 2 0 1,-12-5 0-5,0 3 0 2,-5-1 0 2,5-3 0 0,0 0 0-1,6 0 0 1,4 0 0-1,7 0 0 2,3 0 0 1,10 0 0-6,-2-3 0 5,-1-2 0-1,-7-1 0 0,-4-4 0-3,-10 9 0 4,-3-6 0-3,-4 1 0 2,-2 1 0-1,-9-2 0 4,-1 2 0-5,-7-3 0 1,1 1 0-1,1 4 0 3,-4-2 0 0,9 2 0-3,1-3 0 0,1 2 0 2,7 4 0-1,6 0 0 0,16 0 0 2,18 0 0-2,18 0 0 1,11 0 0-1,9 0 0 2,5 0 0-1,6 0 0 1,12 4 0-6,2 10 0 5,-5 1 0 0,0 5 0 0,-14-2 0 1,-12-1 0-1,-19-6 0-4,-15-5 0 4,-18-6 0-2,-5 0 0 2,-16 0 0 0,-4 0 0 1,0 0 0-1,-3 0 0 0,-2 0 0-2,-4 0 0 2,3 0 0-2,-6 0 0 2,-3 0 0-1,-5 0 0 2,1-1 0-2,4-4 0 1,1 5 0 1,7-2 0-3,1 2 0 2,-2-3 0-2,5 0 0 3,1 3 0-2,1 0 0 0,10 0 0 1,6 0 0-1,10 0 0 1,5 0 0-2,11 0 0 2,1 0 0 1,10 0 0-1,4 0 0 0,-1 0 0-3,-1 6 0 4,-2 2 0-3,-3 4 0 1,-3-3 0 4,-2 0 0-2,-1-1 0-6,5-5 0 4,1-3 0 0,-3 0 0 1,7 0 0 0,-3 0 0 0,4 0 0 2,-3 0 0-3,-5 0 0 1,-4 0 0-5,-5-5 0 6,-4 1 0-1,-12-3 0-1,-3 0 0 2,-15 1 0-1,-7 1 0-1,-5 2 0 1,-6 3 0-3,2 0 0 3,2 0 0 3,5 0 0-5,-6 0 0 2,5 0 0-4,-3 0 0 5,3 0 0-2,2 0 0-1,7 0 0 3,10 0 0-2,1 0 0 2,12 0 0 0,1 0 0-4,-1 0 0 3,-3 0 0-1,-4 0 0 2,-2 3 0-1,-2-3 0 1,2 0 0-5,-7 0 0 4,-3 0 0-2,1 0 0 4,-7 0 0-3,0-7 0 2,4 1 0-2,-5 4 0 0,2-1 0 1,8 0 0 0,0 3 0-2,3-3 0 3,4-2 0-2,-2 1 0 1,-2 2 0-3,-8-2 0 3,-1 2 0-1,-5-2 0 1,1 4 0 0,2-1 0-1,0-3 0 1,-2 1 0-1,-2 1 0 0,-6 2 0 1,-6 0 0 1,-6 0 0-2,3-6 0-1,-2 3 0 4,-1-4 0-4,-3 5 0 1,0-4 0 2,3 1 0-3,-5 2 0 4,2-1 0-6,6 1 0 4,-1 0 0-1,1 1 0 8,0-4 0-15,1-2 0 8,4 2 0 1,-3-4 0 0,-6-1 0 1,2-4 0-8,-4 2 0 7,6-11 0-1,-1 2 0 1,-10-3 0-5,4-1 0 4,1-2 0 0,3-8 0 3,4-2 0-9,5 5 0 6,-3 0 0 3,-2 4 0-7,1 7 0 6,-5 2 0 1,1 7 0-8,-2 1 0 5,2 1 0 0,-5 0 0 0,1 5 0-3,-5 0 0 4,-4 2 0-4,0 4 0 6,0 0 0-3,0 0 0-6,3 0-47 11,-3 0-262-9,14 16-203 5</inkml:trace>
    </iact:actionData>
  </iact:action>
  <iact:action type="add" startTime="11807">
    <iact:property name="dataType"/>
    <iact:actionData xml:id="d1">
      <inkml:trace xmlns:inkml="http://www.w3.org/2003/InkML" xml:id="stk1" contextRef="#ctx0" brushRef="#br0">4819 6285 136 0,'0'0'293'4,"0"0"-149"2,0 0 20 1,0 0-20 1,0 0-41-1,0 0-14-1,0 0-4 3,0 0-5-1,0 0 5 0,0 0 12 0,28 0-1-3,9-3-4 4,13-7-18-1,16-1-23-3,10-10-15 4,9-5-12-1,-6 0-2 0,-8 6-2 8,-13 4 9-14,-7 7 13 3,-15 5-10 4,-6 4-7-2,-11 0 9 2,-11 0-6-5,-7 0-10 6,-1 0-14-5,0 0-4 3,0 0 0-1,0 0 0 2,-39 6 0-3,-27 12 0 2,-20 0 0 0,-10-7 0 2,2 3 0-4,-2-2 0 1,20 6 0 0,10-2 0 2,14 2 0-2,11-1 0-1,16-1 0 2,11-11 0 1,14-2 0-4,0-1 0 3,0-2 0-1,8 0 0 2,43 0 0-3,29 0 0 3,13-15 0-2,15-5 0 1,-5 3 0-2,-13 3 0 1,-20 7 0 1,-9 7 0 1,-16 0 0-2,-15 0 0-1,-15 0 0 4,-4 0 0-4,-11 0 0 3,0 0 0-2,0 0 0 2,0 0 0-4,-14 0 0 1,-44 0 0 3,-20 0 0 1,-10 0 0-4,4 0 0 0,12 0 0 2,12 7 0 0,16-4 0 1,14-1 0-3,15-2 0 1,9 0 0 0,6 0 0 1,0 0 0 0,21 6-10 0,19 14-141-1,11 13-85 1,-33-19-95-2,-8 3-450 3</inkml:trace>
    </iact:actionData>
  </iact:action>
  <iact:action type="add" startTime="12672">
    <iact:property name="dataType"/>
    <iact:actionData xml:id="d2">
      <inkml:trace xmlns:inkml="http://www.w3.org/2003/InkML" xml:id="stk2" contextRef="#ctx0" brushRef="#br0">5302 6342 501 0,'0'0'303'1,"0"0"-143"6,0 0-26 0,0 0-65-1,0 0-19 3,0 0-4-1,0 0-2-3,107 18 3 4,-75-7-7-1,8-5 6 3,2-1-13-8,4-5 5 7,5 5-1-4,8-5-7 2,6 0 1 1,-2 0-6-3,6 0-9 1,0 0-8 2,-3 0 0 4,-1 0 0-9,3 0 6 5,-2 0 11 1,1 0-7-8,-4 0-7 5,-2 0 0 0,0 0-4 3,2 5 0-3,-5 8 0-2,1 2 2 6,-2 0-4-2,-7 3-3-7,3-3 2 7,-2-1-1 0,-2 0 1 3,2 0-2-10,-3 2 3 4,-2-2 1 3,-1-2-3-2,-3-2-3 3,-8 5 2-2,-4-6 4-2,-6-1-2 0,-6 2 1 2,-5-8-2-1,-2 2 3 0,-7-3-5 2,-1 2 1-1,-3-3 1-2,0 0 0 2,0 0 4-1,0 5 3 0,0-5-5 2,0 5-2-2,0 7-2 1,0-4-1 0,0 7-1-2,-7-4 0 2,-20-3 0 0,-9 4 0 0,-9-7-3-2,-6 5 1 3,-4-5-5-3,0 1 1 1,2 1-6 1,13-5 1-1,4 1 0 2,14-3 1-2,11 0 2 0,2 0 2 1,9 0 3 2,0 0 3-7,0 0 1 6,0 0 2-2,0 0 0 1,9 0 7-2,35 0 0 2,11 0-8 0,-3 0 2 0,14 0 4 2,-8 0 13-3,-2 0 1-1,-7 0-8 2,-9 0 2 1,-8 0 5-2,-8 0 4-1,-14 0-5 2,1-3-4 1,-11 3-3-2,3 0-6 2,-3 0-4-4,0-2-2 0,4-8-1 5,-4-13-1-4,3-17-1 4,-3-12 3-4,0-6 0 2,0 2-2-1,3 7 0 0,0 8-12 1,8 9-43-2,4 12-34 3,12 20-46-1,-17 0-82 0,5 14-128 0</inkml:trace>
    </iact:actionData>
  </iact:action>
  <iact:action type="add" startTime="14125">
    <iact:property name="dataType"/>
    <iact:actionData xml:id="d3">
      <inkml:trace xmlns:inkml="http://www.w3.org/2003/InkML" xml:id="stk3" contextRef="#ctx0" brushRef="#br0">6422 10028 535 0,'0'0'223'3,"0"0"-58"3,0 0-22 1,0 0-56 1,0 0 2-1,0 0 4 1,179-86 0 0,-144 80-6 0,13 3-18-1,1-1-4 0,8-1-16 6,6 3 0-7,2-4-17-2,1 1 1 7,0-2-9-4,-6 1 5 0,1 1-5-2,-2-2-1 4,-1 5 6 7,-3-2-7-15,7 2-3 4,3-1 4 3,1 1-9-1,10-5-2 2,-7 4-4-1,2-2 0 1,3 2-8 0,1 0 0-6,-5-1 0 3,-2 4 0 2,0 0 0 0,-6 0 0 0,-4 0 0 5,0 0 0-9,-2 0 0 5,-4 0 0-3,3 12 0 2,1-6 0 0,-1-3 0-3,3 1 0 3,1-2 0 1,-1 1 0-1,0-3 0-2,-11 2 0 1,1-2 0 1,-3 4 0 0,2-2 0 1,-2 2 0 0,-3-1 0-7,-4-3 0 5,0 1 0 2,6-1 0-1,-8 0 0-1,3 4 0 1,5-1 0-1,3 2 0 1,2 0 0 0,1 0 0 0,3-3 0 0,-6 4 0-3,4-1 0 2,-11-1 0 1,-4-1 0-1,1-3 0 2,-2 0 0-2,-4 0 0-1,3 0 0 3,1 0 0 0,-2 0 0-4,-3 0 0 4,1 0 0-2,-1 0 0 1,-5 3 0-2,7 0 0 2,-2-1 0-1,-2 4 0 1,5 1 0 2,3-2 0-2,-5 1 0 0,2-4 0-2,-4 5 0-2,-5-7 0 7,1 0 0-1,-7 0 0-2,-2 0 0-6,1 0 0 5,-7 0 0 1,4 0 0 0,-7 0 0-1,7 0 0 0,-7 0 0 1,-1 0-166 1,-6 0-128-4,0 1-171 2</inkml:trace>
    </iact:actionData>
  </iact:action>
  <iact:action type="add" startTime="16725">
    <iact:property name="dataType"/>
    <iact:actionData xml:id="d4">
      <inkml:trace xmlns:inkml="http://www.w3.org/2003/InkML" xml:id="stk4" contextRef="#ctx0" brushRef="#br1">10913 6499 308 0,'0'0'168'4,"0"0"-42"3,0 0 2-2,0 0-44 4,0 0 4-1,0 0 9-1,0 0 13 0,0-46 4 1,0 46-4 0,0 0-2 0,0 0-22-1,0 0-26 1,0 0-1 0,0 0 1 0,0 0-12-3,21 0-22 5,14 0 12-4,0 0 4 3,16 0 3-3,8 0 6 5,6 3 10-2,9 2-31 4,5 2-30-13,0-4 0 10,5-2 0-6,1-1 0 3,-1 0 0 2,-2 0 0 0,2 0 0-3,-6 0 0 0,-6 0 0 2,-19 0 0-1,-11 0 0 0,-9 0 0 2,-12 0 0-4,-3 0 0 7,-3 0 0-7,0 0 0 4,-11 0 0-3,-4 0 0 1,0 0 0 1,0 0 0 1,0 0-155-4,0 6-143 6,0 9-136-5</inkml:trace>
    </iact:actionData>
  </iact:action>
  <iact:action type="add" startTime="17363">
    <iact:property name="dataType"/>
    <iact:actionData xml:id="d5">
      <inkml:trace xmlns:inkml="http://www.w3.org/2003/InkML" xml:id="stk5" contextRef="#ctx0" brushRef="#br1">11743 6542 397 0,'0'0'142'4,"0"0"-62"4,0 0-4-3,0 0-31 3,0 0-3-1,0 0 22 0,33-25 26 1,-33 25-23 1,5 0-10-1,-1 0 21-2,-1 0-3 4,11 0-30-5,-4 0 9 6,4 0 11-5,2 0-9 0,2 13-8 1,6 2 1 3,4 2-11-4,10 4 5 1,1 2-10 1,8 3-6-1,4-8-9 0,-1-1-3 12,8-7 10-19,0-9-1 6,11-1-8 1,7 0 2 3,11 0 3-5,13-8-2 3,14-16-2-2,7-1 1 2,8-2 0 3,1-1-8 1,-2 2 4-11,-8 0-4 8,-8 5 2 4,-6 4 1-11,-5 2 4 10,-1 5-6-10,-1-1 2 7,-5 0-3 2,6 2-4-9,8 1-1 4,4 0 5 3,-1-2-1-1,1 3 1 0,-9-3-5-3,-7 2-1 3,-5-7-2 0,-3-5 0 1,-10-3-3 4,4-1 2-10,-7-2-1 5,4 5 4-5,5 0-4 6,3 5 0 6,8 1 0-13,-3 10 0 6,-3-4 0-4,10 9 0 5,-2 0 0-1,-3 0 0-2,5 0 0 5,-9 0 0-6,0 0 0 2,-4 0 0 2,-6 9 0-1,-4 0 0-4,0 2 0 6,-1-2 0-1,-5-2 0-5,2 10 0 4,-6-3 0 2,-3-3 0-6,-2 4 0 4,-6-1 0 3,1-1 0-4,-8 4 0-2,-7-3 0 1,-2 1 0 4,-7-2 0-3,-5-1 0 7,-6 1 0-13,3-2 0 6,-7 3 0 1,0 0 0 2,-4 0 0-5,-1 4 0 3,2-4 0 1,-4-2 0-5,-4-3 0 3,-3-6 0 1,-3-3 0 1,0 3 0-3,0-3 0 1,0 0 0 5,0 3 0-4,0-3 0-5,0 2 0 4,-19-2 0 2,-25 0 0 2,-17 0 0-8,-2 0 0 5,-3 0 0 0,1-8 0 1,3-6 0-4,7 3 0 4,10-2-5-2,11 6-4 2,7 0 8-5,13 3-1 4,10 4 0 0,4 0 4 1,0 0 0-3,0 0 2 2,0 0 2 0,0 0-1 0,4 0-5 0,41 0 0 1,17 11 0-2,9 6 0 1,-3-3 0-4,-7-3 0 4,-6-2 0 0,-7-1 0 2,-10-1 0-7,-10-5 0 7,-10 1 0-3,-8-3 0 1,-4 4 0-3,-6-4 0 6,0 0 0-2,3 0 0-5,2 0 0 2,-5 0 0 3,3 0 0 0,-3 0 0-1,1 0 0-3,8-17 0 2,-4-21 0 4,1-7 0-3,4 6 0-4,-4-9 0 4,5-1 0 3,-1 3 0 0,-5 8 0-9,5 9 0 5,1 12 0 2,-2 9 0-3,1 1 0 0,1 5-32 3,-4 2-110-2,3 0-110 1,-7 0-63 0,0 0-442 0</inkml:trace>
    </iact:actionData>
  </iact:action>
  <iact:action type="add" startTime="19742">
    <iact:property name="dataType"/>
    <iact:actionData xml:id="d6">
      <inkml:trace xmlns:inkml="http://www.w3.org/2003/InkML" xml:id="stk6" contextRef="#ctx0" brushRef="#br1">15962 9901 52 0,'0'0'456'2,"0"0"-249"3,0 0-4 4,0 0-71-2,0 0-45 1,0 0-8 2,0 0-10-5,59 21 5 1,-28-21 0 3,0 0-1 0,10 0-6-3,1 0 13 1,3 0 4 0,4-4-19 4,9 4-21-6,4-2-6 3,0 2-7 1,1-5-6-3,-1 0-5 10,0 3-1-16,-3-1 0 8,-1 0 5-1,-3 3-2 2,8 0-19-2,-3 0-3 0,10 0 0-1,-1 0 0 2,-2 0 0 3,8 0 0-7,-5-5 0 4,1-4 0-1,-1 3 0 1,-4-3 0-2,0 3 0 3,1 1 0-1,0-1 0 1,-1-1 0-2,0 2 0-1,6 0 0 1,-4 2 0 1,6-2 0-2,-1-5 0 3,5 3 0-1,-3-1 0-1,-5 2 0 0,5 1 0 0,-1-1 0 1,-3 0 0 2,-1 1 0-3,-3-5 0 2,4 4 0-2,-1 1 0-3,-4 0 0 3,6 0 0 2,-2 4 0-1,3 1 0-2,-10 0 0 1,3-4 0 1,-3 2 0 1,2-7 0-3,1 3 0 3,3-3 0-3,-5 2 0 4,4-3 0-3,3 5 0 1,-8-1 0 0,0-4 0 3,-5 5 0-9,-4-1 0 5,-2 1 0 0,4 1 0 3,-7 2 0-2,7 2 0-2,0 0 0 2,-6 0 0-1,5 0 0 1,-3 0 0-2,2 0 0 1,2 0 0 1,0 0 0 0,6 0 0-1,-4 0 0 0,0 0 0 2,1 0 0 0,-4 0 0 0,-3 0 0-5,-7 2 0 4,-1 7 0-1,2-3 0 0,-7 2 0 1,-2-1 0-1,2 1 0 2,2 0 0-1,-4-1 0 1,0-2 0-2,-7 1 0-1,8 1 0-1,-7-5 0 4,3 4 0-1,-1-1 0-2,-4 0 0 1,-1 3 0 1,-1-3 0 1,-3-3 0-2,-3 4 0 2,-5-1 0-4,-1-3 0 4,3 1 0-3,-1-3 0 6,-1 2 0-4,2 1 0-5,-1 0 0 4,2 0 0 1,0 1 0 0,-1-4 0 0,-1 0 0-3,-1 0 0 3,-2 0 0 1,-7 0 0-1,1 0 0-1,-4 0 0 2,-4 0 0-1,0 0 0 4,0 0 0-12,0 0 0 7,0 0 0 4,0 0 0-5,0 2 0 2,-10 1 0-3,-32-1-263 4,24 2-164-1,-9-2-190-2</inkml:trace>
    </iact:actionData>
  </iact:action>
  <iact:action type="add" startTime="23839">
    <iact:property name="dataType" value="strokeEraser"/>
    <iact:actionData xml:id="d7">
      <inkml:trace xmlns:inkml="http://www.w3.org/2003/InkML" xml:id="stk7" contextRef="#ctx0" brushRef="#br2">26260 14031 672 0,'0'0'184'4,"0"0"-27"0,0 0-61 4,0 0-60-1,0 0-28 1,0 0-8-1,0 0-10 2,0 56-69-2,0-51-167 1,0-2-320-1</inkml:trace>
    </iact:actionData>
  </iact:action>
  <iact:action type="remove" startTime="24120">
    <iact:property name="style" value="instant"/>
    <iact:actionData xml:id="d8" ref="#d6"/>
  </iact:action>
  <iact:action type="add" startTime="24119">
    <iact:property name="dataType" value="strokeEraser"/>
    <iact:actionData xml:id="d9">
      <inkml:trace xmlns:inkml="http://www.w3.org/2003/InkML" xml:id="stk8" contextRef="#ctx0" brushRef="#br2">26260 14031 613 0,'31'130'160'10,"-31"-130"-14"-8,5 0-61-2,-1 0-48 8,-4 0-26-1,3-3-11 0,-3 3 0 2,0 0-22 0,0 0-62-2,0 0-131-1,0 0-219 3</inkml:trace>
    </iact:actionData>
  </iact:action>
  <iact:action type="add" startTime="25944">
    <iact:property name="dataType"/>
    <iact:actionData xml:id="d10">
      <inkml:trace xmlns:inkml="http://www.w3.org/2003/InkML" xml:id="stk9" contextRef="#ctx0" brushRef="#br1">15997 9911 427 0,'0'0'246'2,"0"0"-75"4,0 0-46 2,0 0-48-1,0 0-14 0,0 0-6 1,39 7 6 0,-30-7-6 0,7 0 20-1,0 0 4 1,4 4-16 2,1-4-17-4,3 2-2 0,3-2-4 1,-2 0-8 6,2 0-3-6,7 0-8-3,-2 0-3 3,2 0 0 4,5 0 2-4,3 0-1 0,1 0 6 3,1 0 1-4,-1 0-5 5,-1 0-5-9,-5 0-1 8,2 0 4-4,2 0-11 4,-7 0 1-7,6 0 4 5,-4 3 4 0,0-3-2 1,5 0-6-1,-4 0-4 4,2 0 0-10,6 0-7 5,-3 0 0 2,6 0 0 3,2 0 0-10,-3 0 0 4,1 0 0 3,-7 0 0-1,1 0 0 0,-6 0 0-1,0 0 0 2,5 0 0-5,-9 0 0 3,9 0 0 2,-7 0 0-1,8 0 0 1,-6 0 0-1,6 0 0-2,0 0 0-2,3 0 0 6,-4 0 0-3,4 0 0 1,-6 0 0 2,5 0 0-6,-3 0 0 4,1 0 0 0,5 0 0 0,-1 0 0 1,-4 0 0-2,6 0 0 4,1 0 0-9,-1 0 0 4,7 0 0 4,-4 0 0-3,3 0 0 0,3 0 0 4,1 0 0-5,-8 0 0 2,2 0 0-1,-7 0 0 5,0 0 0-11,0 0 0 7,1 0 0-2,5 0 0 1,-3 0 0 2,7 0 0-2,3 0 0 1,1 0 0-1,-4 0 0 1,-4 0 0 0,-6 0 0-1,-3 0 0 1,2 0 0-1,-5 0 0 3,2 0 0-7,-7 0 0 7,2 0 0-4,-2 0 0 4,7 0 0-3,1 0 0 2,-1 0 0-4,4 0 0 5,0 0 0-7,-7 0 0 6,0 0 0 0,0 0 0-1,-4 0 0-2,1 0 0 3,2 0 0 2,-9 0 0-9,4 0 0 5,5 0 0 1,-4 0 0 3,8 0 0-6,0 0 0 4,-3 0 0-1,2 0 0-4,2 0 0 5,-5 0 0-1,-1 0 0 1,2 0 0-1,-2 0 0 3,0 0 0-9,2 0 0 3,-3 0 0 4,4 0 0-1,-2 0 0 0,-4 0 0-2,-3 0 0 3,0 0 0-3,-2 0 0 4,4 0 0-3,-2 0 0 2,-2 0 0 1,6 0 0-9,-2 0 0 6,-1 0 0 2,-2 0 0-1,-1 0 0-3,-7 0 0 4,4 0 0-1,2 0 0-1,-6 0 0-1,6 0 0 4,-3 0 0-2,-3 0 0-1,3 0 0-1,1 0 0 2,4 0 0 0,4 0 0 1,-5 0 0-1,4 0 0-1,-4 0 0 1,2 0 0 0,-3 0 0-4,-2 0 0 4,-4 0 0-1,-4 0 0 3,-1 0 0-5,-2 0 0 3,-3 0 0-1,3 0 0 3,-1 0 0-3,2 0 0-1,-1 0 0 2,-4 0 0-3,2 0 0 3,-3 0 0 1,5 0 0 0,-4 0 0-2,-1 0 0-1,-1 0 0 1,1 0 0 1,-3 0 0 0,4 0 0 2,-4 0 0-6,-3 0 0 7,0 0 0-3,-3 0 0-5,0 0 0 6,0 0 0-1,0 0 0-1,0 12 0 0,0 8 0 3,-24 9-214-3,8-9-221-3,-5 6-371 5</inkml:trace>
    </iact:actionData>
  </iact:action>
  <iact:action type="add" startTime="29390">
    <iact:property name="dataType"/>
    <iact:actionData xml:id="d11">
      <inkml:trace xmlns:inkml="http://www.w3.org/2003/InkML" xml:id="stk10" contextRef="#ctx0" brushRef="#br3">12525 6356 455 0,'0'0'223'5,"0"0"-33"2,0 0-35 1,0 0-53-2,0 0-13 3,0 0-4-2,0 0 3 2,0 0 3-4,0 0 6 7,0 0 8-5,8 0-23-2,19 0-9 2,1 0-7 0,10 0-20 5,4 0-5-10,2-5-2 7,3-4-19-2,7-5-20 3,-2-1 0-5,3-2 0 12,1-1 0-14,-1-2 0 4,3 6 0-4,1-1 0 5,-4 0 0 0,-3 4 0 1,2-4 0-2,0 1 0 1,-3-4 0-1,-3 1 0 2,1 0 0 0,-4-1 0-4,-2 4 0 5,-13 0 0 1,0 6 0-9,-10-1 0 3,-8 5 0 4,-4 1 0-1,-6 3 0-2,-2 0 0 1,0 0 0 4,0 0 0-6,0 0 0 4,0 0 0-3,0 0 0 1,0-2 0 4,0 2 0-2,0 0 0-6,0-4 0 7,0 4 0-2,0-5 0-4,0-13-162 4,0-5-126 1,0 8-58-3,-2-2-339 3</inkml:trace>
    </iact:actionData>
  </iact:action>
  <iact:action type="add" startTime="30223">
    <iact:property name="dataType"/>
    <iact:actionData xml:id="d12">
      <inkml:trace xmlns:inkml="http://www.w3.org/2003/InkML" xml:id="stk11" contextRef="#ctx0" brushRef="#br3">13599 6163 634 0,'0'0'195'5,"0"0"-18"1,0 0-70 2,0 0-27-2,0 0 4 2,166 0 3 0,-116 0-2-1,1 0-17 0,5-7 6 2,13-1-5-1,3-5-11-1,0 3-9-1,5-13-4 2,12-10-19 0,0-3-2 1,12-9-7-3,-6 3 4 12,4-6-4-12,-3 2-4-4,-2 0-6 11,-4 0 2-11,7-2-2 6,-4 8 6 3,10 0-3-9,0 1 4 5,5 5 0 2,-2 5-2 0,-4 0 3-5,1 3-7 4,-3-3 0 1,3 3-8 0,0-3 0 2,1 4 0-10,-1 0 0 7,6 4 0 1,0-4 0 0,5 5 0-5,3 1 0 5,-2-1 0 0,6 3 0-5,-2 3 0 3,0 2 0 2,-6 4 0-2,-5 0 0 2,0 8 0 0,-10 0 0-3,3 0 0 2,6 0 0 0,-2 0 0-1,12 0 0 0,2 0 0 1,7 14 0 0,1 9 0-1,-3-1 0-2,8 9 0 6,5-3 0-8,4 4 0 6,-3 3 0 0,-5-6 0 2,-15-5 0-8,-9-4 0 6,-19-9 0 0,-7 0 0-3,-6-1 0-2,-1-4 0 5,9-1 0-2,1 1 0 2,-9-2 0-1,3 1 0-2,-9 1 0 3,-5-4 0-2,4 5 0 2,5 1 0-1,7-3 0-3,2 10 0 3,3 0 0 1,6 6 0-4,-4-1 0 3,1-2 0 0,-6 0 0 6,-6-3 0-12,-11 0 0 7,-1-4 0 2,-2-3 0-9,2 2 0 4,7 4 0 4,3 4 0-2,2 6 0-2,6-2 0 1,1 7 0 4,-1-6 0-8,3 5 0 5,3 2 0 1,-2-1 0 0,-2 0 0-3,-6-3 0 0,1 0 0 2,-10 1 0 0,-5-6 0 1,-3-2 0-6,-9-2 0 5,-8-2 0 1,-11-2 0-1,-4-6 0 1,-1 6 0 0,1-2 0-6,4 0 0 5,-7 3 0-1,2-2 0 0,-2 6 0 3,-4 0 0-2,3-5 0 2,-3 5 0-7,-3-3 0 4,0-1 0 2,-3-5 0-1,-5-1 0 2,1-1 0-7,-7-2 0 6,2-2 0-3,-4 0 0 5,-5-3 0-4,3 0 0 0,1 0 0 2,-4 0 0-6,0 0 0 5,0 0 0 0,-42 0 0 0,-16 0 0-2,-8 0 0 3,1 0 0-2,-6-9 0 2,-4 0-9-3,5 3 7 2,0 1 0-1,16 3-1 0,17-2 3 1,7 1-1 0,19 3 1 0,7-3 2 0,4 3 0-2,0 0 3 2,0 0-1 0,0 0 0-2,37 0-4 2,26 0 0 1,3 0 0 0,4 10 0-4,-6 3 0 3,-1 2 0 1,-7-5 0-2,-9 0 0 2,-12-3 0-5,-7-6 0 6,-7-1 0-5,-3 0 0 2,-1 0 0 3,-7 0 0-5,-1 0 0 4,-2 0 0-2,-5 0 0-1,2 0 0 3,-4 0 0-2,5 0 0 2,-2 0 0-1,-3-31 0 0,0-22 0-2,0-13 0 2,0 5 0 1,0 12 0-3,0 11 0 2,0 17 0 0,0 14 0-3,0 7 0 6,0 5-60-1,0 47-95-10,-3 15-153 9,3-26-54-2</inkml:trace>
    </iact:actionData>
  </iact:action>
  <iact:action type="add" startTime="32495">
    <iact:property name="dataType"/>
    <iact:actionData xml:id="d13">
      <inkml:trace xmlns:inkml="http://www.w3.org/2003/InkML" xml:id="stk12" contextRef="#ctx0" brushRef="#br3">22253 10069 273 0,'0'0'342'2,"0"0"-189"4,0 0 36 2,0 0-54-2,0 0-24 3,0 0 18-3,25 0 2 1,-13 0-28 2,0 0-4-1,9 0-36-2,8 0-11 2,0 0 0 1,6 0-9-2,7 0-2 0,1 0-6 0,-1 0-5 1,4-3-2 0,-1-2-6-2,9-4-6 2,-8 6-16 12,7-2 0-16,-5-5 0-4,-1 4 0 8,4 1 0-1,-6-7 0 1,8 1 0-2,2-4 0 4,8-2 0 0,-5-1 0 0,-6 7 0-8,7 1 0 5,-5 3 0 4,-1 1 0-4,6 1 0-3,-5 5 0 4,4 0 0 0,-4-5 0 1,7 3 0-4,-6-4 0 2,1 1 0 1,2-2 0 0,0 1 0-2,-1 1 0 3,5-4 0-2,-1 3 0 1,-3-2 0 2,-1 1 0-6,-2 0 0 5,4-4 0-2,-1-2 0 3,-3-1 0-5,-7 5 0 5,-3 0 0-3,-6 3 0 2,4 1 0-6,-4-2 0 8,-3 4 0-3,6 0 0-4,1 3 0 5,2 0 0-3,3 0 0 2,-6 0 0 4,7 0 0-8,2 0 0 9,4 0 0-8,2 0 0 0,0 0 0 0,-8 0 0 5,5 13 0-3,-4-2 0 2,2-2 0-1,-4 0 0-3,-3-3 0 5,6-2 0-6,-7-4 0 4,3 0 0-1,-2 0 0 2,-2 0 0-1,2 0 0 0,0 0 0 0,4 4 0 1,-4-1 0-7,0 0 0 8,0-1 0-4,3 3 0 3,4 3 0 0,-1-3 0-1,1 0 0-3,-4 2 0 3,-6-1 0 0,-2-4 0 1,-5 1 0-3,-7 0 0 2,4 0 0 0,-1-3 0-4,-3 0 0 8,5 0 0-5,-4 0 0-3,2 0 0 5,-3 0 0-2,-1 0 0 1,-4 0 0 0,1 0 0-2,-6 0 0 2,0 0 0-1,0 0 0 0,0 0 0 1,-2 0 0 1,3 0 0-2,-1 0 0 0,-3 0 0 0,2 0 0 1,-8 0 0 0,-2 0 0-2,-2 0 0 1,-2 0 0 2,4 0 0-1,-1 0 0-2,-1 0 0 1,-5 0 0 1,0 0 0 3,0 0 0-8,0 0 0 5,-24 0-64 0,-39 4-266 3,30-4-89-4,0 0-815-2</inkml:trace>
    </iact:actionData>
  </iact:action>
  <iact:action type="add" startTime="40158">
    <iact:property name="dataType"/>
    <iact:actionData xml:id="d14">
      <inkml:trace xmlns:inkml="http://www.w3.org/2003/InkML" xml:id="stk13" contextRef="#ctx0" brushRef="#br0">23223 18643 584 0,'0'0'201'3,"0"0"-51"4,0 0-18 0,0 0-21 1,0 0-20-1,0 0 4 1,29 5 18 0,2-10-8 0,4-2-13-2,16-4-12 2,-2 1-20 0,12 5-9 0,7-7-10-2,3 4-11 2,6 2-5 1,2 1-3-2,8-8 1-1,5 11 0 7,9-3-5-5,5-2-18-1,6 1 0 6,5 6 0-12,5 0 0 4,4 0 0 3,1 0 0-1,-9 0 0 1,-7 0 0-1,-16 0 0 1,-5 0 0-1,1-5 0 2,5-1 0-3,12-3 0 3,8-3 0-2,6 4 0 0,6-3 0 1,2 2 0-1,-1 3 0 2,-8 1 0-1,-6 5 0 1,-7 0 0-2,-8 0 0-1,0 0 0 4,1 0 0-6,-3 0 0 3,1 0 0 2,4 0 0 1,0 0 0-6,5 0 0 4,3 0 0 1,-5-7 0-1,-3-7 0-3,-12 2 0 3,-8-1 0 0,-1 8 0 0,-9 5 0 1,0 0 0-5,10 0 0 3,-4 0 0 0,8 0 0 3,4 0 0-2,3 0 0 0,3 0 0-1,-7-2 0-1,-3-4 0 2,1 6 0-1,-4-5 0 0,-6 5 0 0,4 0 0 2,-3 0 0-3,5 0 0 1,1 0 0 1,-3 0 0 0,2 0 0-2,0 0 0 2,3 0 0 1,-14 0 0-1,-1-7 0 0,-12 7 0 1,-13-6 0-3,-8 4 0 2,-12-1 0 0,-12 3 0-3,-4 0 0 4,-8 0 0-2,-3-2 0 1,0 2 0-2,0 0 0 1,0 0 0 3,-57 0 0-6,-45 0 0 6,-44 0 0-4,-41 0 0 2,-33 0 0 0,-8 0 0-1,4 0 0 1,10 0 0-1,9 13 0 3,3 12 0-3,-2-7 0 0,-7-3 0 3,0-2 0-7,-9-6 0 4,2 6 0 2,-7-13 0-2,4 5 0 0,7-5 0 1,14 0 0 0,23 0 0 0,19 0 0 1,12 0 0-1,18 0 0-2,1 0 0 2,0 0 0 0,-3 0 0 0,4 0 0-3,3 0 0 4,7 0 0-4,6 0 0 2,13 0 0 2,-3 6 0-2,1-6 0-1,2 0 0 2,6 0 0 0,1 2 0 1,5-2 0-2,4 0 0 1,2 0 0-2,-3 0 0 3,-2 0 0-1,9 0 0 1,2 0 0-4,-2-8 0 3,5-6 0 0,2 3 0-3,0-2 0 5,8 5 0-4,1 1 0 2,7 7 0-1,7 0 0 0,6 0 0 1,3 0 0-1,11 0 0 1,7 0 0-1,11 0 0 1,2 0 0-2,5 0 0 4,0 0 0-3,0 0 0 1,0 0 0-3,0 0 0 3,5 0 0 3,36 0 0-5,27 0 0 0,35-5 0 1,41 0 0 4,31-13 0-4,26 10 0 1,7 1 0-3,-9 7 0 5,-12 0 0-3,-10 0 0 0,-1 12 0 1,1 9 0 0,7-11 0-2,8 0 0 1,7-5 0 3,-12-5 0-2,-4 0 0-3,-22 0 0 5,-16 0 0-6,-8 0 0 3,-16 0 0 1,-2 0 0-1,-4 6 0 0,-1-6 0 3,-3 0 0-3,-8 0 0-1,-10 0 0 2,-4 0 0 0,-5 0 0 0,-5 0 0 0,-5 0 0 0,-7 0 0 0,0 0 0 3,2 0 0-10,-2 0 0 9,-1 0 0-3,-3 0 0 1,3 0 0-1,-3 0 0-2,3 0 0 4,4 0 0-2,8 0 0 3,8 0 0-2,7 0 0-2,10 0 0 1,8 0 0 3,-6-6 0-6,4-2 0 4,-6 1 0 0,-6 2 0-3,3-8 0 3,-2 6 0 1,5-4 0-2,-4 4 0 1,-5-4 0 2,-2 9 0-3,-14-5 0-1,-6 1 0-1,-17 1 0 3,-11 3 0 1,-14 2 0 3,-3-5 0-7,-6 5 0-1,-1 0 0 6,1 0 0-1,6 0 0-5,5 0 0 4,5 0 0-1,5 0 0 1,-2 0 0-1,7 0 0 1,-10-3 0 1,1 3 0 3,-7 0 0-11,-10 0 0 8,-3 0 0-1,-6 0 0-1,-5 0 0 0,-5 0 0 2,1 0 0-1,-3 0 0 0,6 0 0-5,-6 0 0 8,0 0 0-4,0 0 0 1,0 0 0-1,0 0 0 1,-27 0-153 0,-30 0-188 0,20-10 3-1,2 2-398-1</inkml:trace>
    </iact:actionData>
  </iact:action>
</iact:actions>
</file>

<file path=ppt/ink/inkAction3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20T01:53:09.23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5" units="cm"/>
      <inkml:brushProperty name="height" value="0.055" units="cm"/>
    </inkml:brush>
    <inkml:brush xml:id="br3">
      <inkml:brushProperty name="width" value="0.05292" units="cm"/>
      <inkml:brushProperty name="height" value="0.05292" units="cm"/>
      <inkml:brushProperty name="color" value="#92D050"/>
    </inkml:brush>
    <inkml:brush xml:id="br4">
      <inkml:brushProperty name="width" value="0.05292" units="cm"/>
      <inkml:brushProperty name="height" value="0.05292" units="cm"/>
    </inkml:brush>
  </inkml:definitions>
  <iact:action type="add" startTime="7499">
    <iact:property name="dataType"/>
    <iact:actionData xml:id="d0">
      <inkml:trace xmlns:inkml="http://www.w3.org/2003/InkML" xml:id="stk0" contextRef="#ctx0" brushRef="#br0">7237 3706 458 0,'0'0'228'1,"0"0"-58"-1,0 0-29 0,0 0-27 1,0 0-13-1,0 0-2 0,0 0-9 0,0 0-14 4,30-11-15 216,-30 11 3-220,0 0-7 1,0 0-3-1,0 0-4 0,0-7-4 0,0-6-6 0,-8 0-1 0,-18-7 9 0,2-3-19 0,-3 2-6 0,-5 1 5 0,1 0-9 0,-8 2-7 1,-1 5-12-1,-2-2 0 0,0 10 0 1,-3-5 0-1,3 5 0 0,-3-1 0 1,-1-4 0-1,0 8 0 0,-2 2 0 0,6 0 0 0,-6 0 0 0,3 0 0 0,3 0 0 0,2 0 0 0,-1 0 0 0,3 0 0 2,5 0 0 248,-8 0 0-246,4 0 0-4,-10 0 0 0,3 0 0 0,2 0 0 0,-5 0 0 0,11 0 0 0,-1 0 0 0,3 2 0 1,2 2 0-1,-2-2 0 0,5 5 0 0,-3-4 0 0,3 5 0 0,2-6 0 1,6 3 0-1,-6-5 0 0,5 0 0 0,0 0 0 0,-1 0 0 0,-1 0 0 0,-6 5 0 0,-7 1 0 0,4 0 0 0,-7-1 0 0,1 1 0 0,1-1 0 1,1-1 0-1,4 2 0 0,0-1 0 0,0 6 0 0,0 7 0 0,2 0 0 0,-4-1 0 7,4-2 0 262,3-2 0-269,-5 0 0 0,1 2 0 1,-2-8 0-1,-6-1 0 0,-2 1 0 0,3-7 0 0,3 0 0 0,-4 0 0 0,8 0 0 0,-5 0 0 0,5 0 0 1,-5 0 0-1,-2 0 0 0,-4 0 0 0,-4 0 0 0,-4 5 0 0,2 1 0 0,0 2 0 0,2-1 0 0,11-2 0 1,-1-1 0-1,7-3 0 0,5 6 0 0,1-4 0 2,-5 2 0-2,2-2 0 0,1 0 0 0,0 1 0 0,2-1 0 0,-1-1 0 1,2 1 0-1,4-1 0 0,4 4 0 0,2-6 0 0,-1 5 0 2,7-3 0 4,-4-2 0 4,4 3 0-5,4-1 0 293,-2-2 0-297,-4 6 0 0,2-3 0-1,-10 1 0 0,-4 7 0 0,0-4 0 0,0 6 0 1,0-1 0-1,5-1 0 0,4 1 0 0,0 2 0 0,3-3 0 0,6-1 0 0,-3-5 0 0,3-2 0 0,-1 5 0 0,1 2 0 0,0 1 0 0,3 4 0 0,0 5 0 0,0 4 0 0,0 1 0 0,0-2 0 0,0 4 0 1,0-1 0-1,-2-1 0 0,2 8 0 0,-6-2 0 0,6 5 0 0,0-1 0 0,-3 1 0 0,0-1 0 0,-1 3 0 0,4 1 0 0,-5 0 0 0,5 6 0 0,0-3 0 0,0 3 0 0,0-2 0 1,0 3 0 2,0 0 0 220,0 2 0-222,0-3 0-1,0-1 0 0,0-3 0 1,0-7 0 0,0-2 0-1,0-1 0 0,0-1 0 0,0 6 0 0,0-5 0 0,0 4 0 0,0-6 0 0,-4-1 0 0,4-3 0 0,-2-5 0 0,-1-7 0 1,3-8 0-1,0 0 0 0,0-5 0 0,0 0 0 0,0 2 0 0,0 4 0 0,-4 9 0 0,1-4 0 0,3 3 0 0,0-4 0 0,-3-6 0 0,3 0 0 0,0-2 0 1,0 11 0 5,0-2 0 241,0 9 0-247,0 0 0 0,0 1 0 0,-3-4 0 0,3-4 0 1,0-8 0-1,0-5 0 0,0 0 0 1,0 0 0 0,0 0 0-1,0 0 0 0,0 0 0 0,0 0 0 0,0 0 0 0,16 0 0 0,11 0 0 0,-3 0 0 0,5-4 0 0,6-1 0 0,1 0 0 0,2 1 0 0,5 4 0 0,5 0 0 1,4 0 0-1,-1 0 0 0,1 0 0 0,-1 0 0 0,-1 0 0 0,-5 4 0 0,2-2 0 0,3-2 0 0,-2 0 0 0,2 3 0 3,4-3 0 278,0 0 0-281,2 0 0 0,-7 0 0 1,-1 0 0-1,4 0 0 0,-4 0 0 0,6 0 0 0,0 0 0 0,-1 0 0 1,10 0 0-1,0 0 0 0,6 0 0 0,-6 0 0 0,7 0 0 0,-10 0 0 0,1 0 0 1,2 0 0-1,-11 0 0 0,7 0 0 0,-1 0 0 2,-3 0 0-2,5 0 0 0,1 0 0 0,2 5 0 0,-9 2 0 1,-2 2 0-1,1-4 0 0,-5-1 0 0,-1-2 0 0,3 1 0 0,-2-3 0 0,0 0 0 0,1 0 0 0,-1 0 0 1,-3 0 0-1,-2 0 0 0,-10 0 0 4,4 0 0-3,-5 0 0 306,2 0 0-307,8 0 0 0,0 0 0 0,9 0 0 0,-11 0 0 0,2 0 0 0,0 0 0 0,-6 0 0 1,-3 0 0-1,-2 0 0 0,-3 0 0 0,-4 0 0 0,0 0 0 0,0-3 0 0,3-3 0 0,-3 1 0 0,2-1 0 0,3 0 0 0,3-3 0 0,2 4 0 0,-5-1 0 0,-5-4 0 1,3 5 0-1,-8 2 0 0,-3-2 0 0,-2 2 0 0,-10-1 0 0,8 4 0 0,-7 0 0 0,-2 0 0 0,4-3 0 0,-4 3 0 0,3 0 0 1,3 0 0-1,5 0 0 0,-4-3 0 0,-1 3 0 0,-4 0 0 0,-5 0 0 0,0 0 0 0,0 0 0 6,0 0 0 244,3-2 0-250,-2-3 0 0,7-3 0 1,4 1 0-1,-2-4 0 0,1-7 0 1,2-5 0 0,-9-4 0-1,8-2 0 0,-4-3 0 0,-4-6 0 0,-1-5 0 1,-3-9 0-1,0-3 0 0,0-2 0 0,0-6 0 0,0 9 0 0,0 2 0 0,0 4 0 0,-7 8 0 0,1 2 0 0,1 1 0 0,-4 2 0 0,0 0 0 0,3 0 0 0,-1-4 0 1,1-3 0-1,0-3 0 0,-4 3 0 0,1 0 0 0,3 0 0 0,-2 2 0 0,-1 3 0 0,2 1 0 255,-1 5 0-254,-2 3 0-1,-1 6 0 0,5 6 0 1,3-1 0 0,-4 3 0-1,4-3 0 0,-2 2 0 0,-1-2 0 0,3-4 0 0,3 2 0 0,0-8 0 1,0-5 0-1,0-5 0 0,-1-6 0 0,1-4 0 0,-3 0 0 0,-2-2 0 0,5 0 0 0,0 6 0 0,0 2 0 0,0 9 0 0,0 6 0 0,0 8 0 0,0 5 0 1,0 3 0-1,0 7 0 0,0 3 0 0,0 0 0 0,0 0 0 1,8 30-139 1,-7-1-189-2,2 9-168 1</inkml:trace>
    </iact:actionData>
  </iact:action>
  <iact:action type="add" startTime="11350">
    <iact:property name="dataType"/>
    <iact:actionData xml:id="d1">
      <inkml:trace xmlns:inkml="http://www.w3.org/2003/InkML" xml:id="stk1" contextRef="#ctx0" brushRef="#br0">8837 7224 337 0,'0'0'127'2,"0"0"9"-2,0 0 30 0,0 0-20 1,0 0-32-1,0 0-20 0,0 0 3 0,0 0-3 399,8-9-17-399,-8 9-4 0,0 0-12 0,0 0-26 0,0 0-2 1,-24 0 15-1,-18 0 17 0,-3 0-32 0,-6 0 2 1,3 0-4-1,2 0 3 0,-8 0 2 0,5 0-10 0,-9 0-2 0,-1 0-3 0,-7 0-6 0,5 0-4 0,3 0 6 0,4 0 0 0,6 0 2 0,3 6-2 1,0 0-9-1,3-3-8 0,-2 0 0 1,-7-3 0 0,6 0 0-1,-3 0 0 0,5 0 0 0,-4 0 0 0,5 0 0 0,-2 0 0 0,2 0 0 0,1 0 0 0,10 0 0 0,-1-3 0 0,1 0 0 0,-3 3 0 0,-1-3 0 0,4 3 0 1,-7 0 0-1,0 0 0 0,3 0 0 0,-4 0 0 0,-1 0 0 0,-2 0 0 0,-9 0 0 0,2 0 0 0,-10 0 0 0,3 0 0 0,9 0 0 0,2-3 0 0,4-3 0 0,-1 1 0 2,1 1 0 3,-4 4 0 254,4 0 0-259,-4 0 0 1,-3 0 0-1,-2 0 0 0,0 0 0 0,-6 0 0 1,1 0 0 0,-6 0 0-1,2 0 0 0,-1 0 0 0,4 0 0 0,-1 0 0 0,1 0 0 0,3 6 0 0,2 1 0 1,-2 1 0-1,3 3 0 0,-3 1 0 0,2 1 0 0,-1-3 0 0,1 0 0 0,9-2 0 0,0-3 0 0,2 2 0 0,12-5 0 0,-2 1 0 0,1 1 0 0,8-2 0 1,-3 1 0-1,-1 1 0 0,-2-3 0 0,3-1 0 0,0 0 0 0,6 0 0 0,8 0 0 6,7 3 0 261,3-3 0-267,0 0 0 0,0 0 0 0,0 4 0 0,0 4 0 0,0 9 0 0,0 7 0 1,0 4 0-1,0 5 0 2,0-1 0-2,0 2 0 0,6 4 0 0,1-3 0 0,4 2 0 0,-7 6 0 0,7 5 0 0,-2-2 0 1,-2 0 0-1,2-3 0 0,0 5 0 0,5-6 0 0,-4 3 0 0,-1 1 0 0,-2-1 0 0,-2-1 0 0,4 0 0 0,-5-6 0 0,-1-3 0 0,5 0 0 0,-2-3 0 0,1-4 0 1,-2 4 0-1,4 1 0 0,-5-5 0 0,-1 1 0 0,0 0 0 6,2 0 0 0,-1-3 0 251,-4 1 0-255,0-1 0-2,0-3 0 0,0 0 0 0,0 0 0 0,0-3 0 0,2 0 0 1,-2-2 0-1,0-2 0 2,0 2 0-2,3-1 0 0,-3-4 0 0,0-2 0 0,3-7 0 0,1-1 0 0,-4-3 0 1,3 0 0-1,-1 2 0 0,2 4 0 0,4 3 0 0,-1-1 0 0,4-2 0 0,2 3 0 0,-1-1 0 0,4-1 0 0,4-2 0 0,8-5 0 0,11 0 0 0,6 0 0 0,16 0 0 1,8 0 0-1,5 0 0 0,3-9 0 0,-2 4 0 0,0 5 0 278,-5 0 0-278,0 0 0 1,1 0 0-1,0 0 0 0,0 0 0 0,4 0 0 0,-2 0 0 2,6 0 0-2,-3 0 0 0,7 0 0 1,-4 0 0-1,6 0 0 0,-7 0 0 0,1 0 0 1,-7 0 0 0,-6 0 0-1,1 0 0 0,6 0 0 0,-2 0 0 0,3 0 0 1,-3 0 0-1,-5 0 0 0,-1 0 0 0,-5 0 0 0,-1 0 0 0,-3 0 0 0,-6 0 0 0,-4 0 0 0,0 0 0 1,-1 0 0-1,2 0 0 0,2 0 0 0,0 0 0 0,-4 0 0 0,0 0 0 0,-3 2 0 0,-8-2 0 3,-1 0 0 3,0 3 0-2,-3-3 0 304,2 4 0-308,-4-2 0 0,2-2 0 0,-2 3 0 0,2-3 0 1,-4 0 0-1,-2 0 0 1,5 4 0 0,0-4 0-1,-4 0 0 0,5 0 0 0,-6 0 0 0,-6 0 0 0,-3 0 0 1,1 0 0-1,1 0 0 0,1 0 0 0,-8 0 0 0,7 0 0 0,-4 0 0 0,5 0 0 0,-7 0 0 0,2 0 0 0,-4 0 0 0,-1 0 0 1,1 0 0-1,-3 0 0 0,1 0 0 0,-1 0 0 1,1 0 0 0,-1 0 0-1,3 0 0 0,-3 0 0 0,5 0 0 1,2 0 0-1,1 0 0 0,1 0 0 0,-2 0 0 0,1 0 0 0,-1 0 0 0,-8 0 0 2,1 0 0 3,1 0 0 321,-1 0 0-326,2 0 0 1,-7 0 0-1,-1 0 0 0,5 0 0 1,-1 0 0 1,1 0 0-1,0 0 0-1,1 0 0 0,-6 0 0 0,3 0 0 0,-3 0 0 0,0 0 0 0,0 0 0 1,0 0 0-1,0 0 0 0,0 0 0 0,0 0 0 0,2-4 0 0,1-13 0 0,0-9 0 0,1-9 0 0,-4-3 0 0,0 0 0 1,0 0 0-1,0 4 0 0,0 5 0 0,0-6 0 0,0 3 0 0,0 1 0 0,0-10 0 0,0 3 0 1,0-6 0 2,0 1 0-3,0 2 0 0,0 3 0 0,0 5 0 1,0 0 0-1,0 1 0 0,0 6 0 0,0-5 0 0,0 0 0 0,0 4 0 3,0 1 0-3,0-5 0 5,0 4 0 2,0-4 0 303,0 0 0-310,0 1 0 0,0 2 0 0,0 1 0 0,0 5 0 0,0 1 0 0,0 1 0 0,0-2 0 1,0 1 0-1,0-5 0 1,3-1 0-1,0 1 0 0,0 4 0 1,2-2 0-1,-5 2 0 0,3-3 0 0,-3-1 0 0,1-3 0 0,-1 4 0 0,0 4 0 0,0 4 0 0,0 2 0 1,0 4 0-1,0-1 0 0,3-3 0 0,-3 1 0 0,0-10 0 0,0 1 0 0,0 0 0 0,0-5 0 0,0 1 0 0,0 5 0 0,-4 2 0 0,1 5 0 0,-5 5 0 0,5 4 0 0,0 1 0 0,-4-10 0 1,2 2 0-1,-7-12 0 0,8 5 0 0,-8 3 0 5,8 6 0 224,-1 7 0-229,2 4 0 0,3 0 0 0,0 18 0 0,0 28-98 0,3-17-175 0,5 4-107 0</inkml:trace>
    </iact:actionData>
  </iact:action>
  <iact:action type="add" startTime="15069">
    <iact:property name="dataType"/>
    <iact:actionData xml:id="d2">
      <inkml:trace xmlns:inkml="http://www.w3.org/2003/InkML" xml:id="stk2" contextRef="#ctx0" brushRef="#br0">16493 7283 282 0,'0'0'261'2,"0"0"-82"-2,0 0-24 0,0 0-33 0,0 0-22 0,0 0-13 0,0 0 6 0,26 0 2 1,-26 0-3-1,0-7-18 0,0 7-8 0,0 0 3 0,0 0 0 0,0 0-12 0,0 0-24 0,0 0-8 1,0-3-5-1,-18-2 3 0,-20 2 22 0,4 1-20 0,3 2 7 0,-7 0-4 0,4 0-13 5,-2 0-15 388,1 0 0-391,1 0 0-2,3 0 0 0,-2 0 0 0,7 0 0 1,2 0 0-1,-1 2 0 3,1-2 0-1,-3 3 0-1,3-3 0-1,-3 0 0 0,9 2 0 0,-6-2 0 0,6 3 0 0,-5 0 0 1,-7-3 0-1,1 3 0 0,-5 1 0 0,-4-2 0 0,3 1 0 0,-6 0 0 0,5-3 0 0,0 0 0 1,3 0 0-1,-1 0 0 0,6 0 0 0,-2 0 0 0,6 0 0 0,-2 0 0 0,2 0 0 0,3 0 0 1,-5 0 0-1,-1 0 0 0,-2 0 0 0,2 0 0 3,3-3 0-3,-1-6 0 0,-3 3 0 0,-2-2 0 0,1-2 0 1,-1 5 0-1,3 3 0 0,-1-1 0 0,1 3 0 0,-1 0 0 0,-5 0 0 0,0 0 0 0,-8 0 0 1,10 0 0-1,-5 0 0 0,3 0 0 0,3 0 0 1,-3 0 0 3,-1 0 0-4,3 0 0 8,-4 0 0-1,-5 0 0 431,7 0 0-437,-7 3 0-1,1 4 0 1,1 1 0 1,-2-3 0-1,1 3 0-1,5-1 0 1,-2-5 0-1,0 4 0 0,-6-3 0 0,3 2 0 0,-6 1 0 0,3 1 0 0,6-5 0 1,-2 1 0-1,3-3 0 0,-8 0 0 0,-4 4 0 0,3-3 0 0,-3 2 0 0,7-3 0 1,-7 4 0-1,7-1 0 0,-14-3 0 0,8 2 0 0,-4 1 0 0,1-1 0 0,3 5 0 0,5-4 0 1,7 2 0-1,6-2 0 0,4-3 0 0,3 0 0 3,0 0 0-3,4 0 0 0,-1 0 0 1,2 0 0-1,4 0 0 0,-4 0 0 0,-2 0 0 0,7 0 0 0,-5 0 0 0,5 0 0 0,4 0 0 1,-2 0 0-1,-3 0 0 0,-3 0 0 0,-3 0 0 0,-6 0 0 0,-2 0 0 0,6 3 0 1,3-3 0-1,4 3 0 0,2 1 0 0,7-1 0 0,-1 2 0 0,-2 1 0 0,5 0 0 3,-1 3 0 1,-4 1 0-3,4 7 0 5,3 1 0 400,0 8 0-404,0 1 0-2,0 7 0 0,0 4 0 1,0 5 0 0,0 5 0-1,0 1 0 0,0 2 0 0,0 0 0 0,0-5 0 0,0-1 0 0,0-1 0 1,3-6 0-1,0-5 0 0,4-2 0 0,-2-9 0 0,-1 9 0 0,4-3 0 0,-4 8 0 0,4-3 0 0,1 0 0 0,-2-2 0 0,4 5 0 0,-7-1 0 0,-1-2 0 0,0 5 0 0,3 0 0 0,-6-9 0 1,3 1 0-1,-2-7 0 0,2 3 0 0,0 1 0 0,-3 1 0 0,0 3 0 0,0 2 0 0,0-2 0 0,0 5 0 0,0-9 0 0,0 6 0 0,0-10 0 0,0-2 0 0,0 2 0 0,0-6 0 0,0-1 0 0,0 1 0 1,0-6 0-1,0-6 0 0,0 1 0 0,0-3 0 0,0-3 0 0,0 4 0 0,0-4 0 0,0 2 0 0,0-2 0 0,0 3 0 4,0-3 0 3,0 0 0 235,0 0 0-242,0 0 0 0,5 0 0 0,13 0 0 0,6 0 0 0,6 0 0 0,-2 0 0 0,5 0 0 0,0 0 0 0,9 0 0 0,9 0 0 0,-2 0 0 0,8 0 0 1,3 0 0-1,1 0 0 0,0 0 0 0,2 0 0 0,-3 0 0 0,-5 0 0 0,-4 0 0 0,-1 0 0 0,-6 0 0 0,4 0 0 1,5 0 0-1,0 0 0 0,1 0 0 0,8 0 0 0,-4 0 0 0,8 0 0 0,-3 0 0 0,-5 0 0 0,0 0 0 5,-2 0 0 229,-9 0 0-232,9 0 0-2,-4 0 0 0,-4 0 0 0,0 0 0 0,-3 0 0 0,0-3 0 0,1 1 0 1,-6-5 0-1,2 5 0 0,-3-5 0 0,6 2 0 1,-2 2 0-1,-1-2 0 0,-3 5 0 0,-5-4 0 0,7 1 0 1,-4 0 0-1,8 3 0 0,1-3 0 0,2 3 0 0,0 0 0 0,-3-4 0 0,-3 4 0 0,0 0 0 0,-5-1 0 0,-5 1 0 0,-2-2 0 0,-1-2 0 0,4 4 0 0,5-6 0 2,-2 3 0 225,2 3 0-226,6-2 0 1,-2-1 0-2,0-1 0 0,-5 1 0 0,5 2 0 0,-2-3 0 0,-5 1 0 0,2 1 0 0,-7 2 0 0,0-4 0 0,-2 4 0 0,1 0 0 0,1-3 0 0,-2 3 0 0,-1-2 0 0,0 2 0 0,-6-4 0 1,3 1 0-1,-8 1 0 0,-1-1 0 0,0 3 0 0,2 0 0 0,-1-3 0 0,-4 3 0 0,0 0 0 0,-5 0 0 0,2 0 0 0,-9 0 0 0,0 0 0 2,0 0 0 4,0 0 0 267,0 0 0-273,0 0 0 0,0 0 0 0,0 0 0 0,2 0 0 0,-2 0 0 0,0 0 0 1,0 0 0-1,0 0 0 0,0 0 0 0,0 0 0 0,3 0 0 0,4-4 0 1,-1 4 0-1,2 0 0 0,-4-1 0 0,-1 1 0 1,-3 0 0 0,9 0 0-1,-4-4 0 0,5 1 0 0,4 3 0 0,-1-3 0 0,-5 3 0 1,-1 0 0-1,-1 0 0 0,-6 0 0 0,0 0 0 0,0 0 0 0,0 0 0 0,0 0 0 1,0 0 0-1,0 0 0 0,0 0 0 0,0 0 0 0,0 0 0 5,0 0 0-4,0 0 0 298,0 0 0-299,0-8 0 0,0-7 0 0,3-5 0 0,2-10 0 1,-2 2 0-1,-2-1 0 0,4-6 0 0,-5-3 0 0,0-6 0 0,0-2 0 0,0-3 0 0,0-4 0 0,0 7 0 0,0 3 0 0,0 6 0 0,0 1 0 0,0-2 0 0,0 4 0 0,0-4 0 0,0 0 0 1,0 7 0-1,0-2 0 0,0 11 0 0,0-4 0 0,0 3 0 0,0-2 0 0,0-1 0 0,0 0 0 0,4-1 0 0,-4-6 0 0,0-1 0 0,0 1 0 0,0 5 0 0,0-3 0 1,0 6 0-1,0 2 0 0,0-2 0 0,0 0 0 0,0-3 0 5,0-3 0 268,0 6 0-272,0 1 0-1,0 6 0 0,0-6 0 0,0 3 0 0,0-5 0 0,0-5 0 0,-4-4 0 0,-2-3 0 0,-2 0 0 0,2 3 0 1,3 6 0-1,-4 9 0 1,4-1 0 0,1 7 0 0,-7 0 0-1,9 6 0 0,0 4 0 0,0 4 0 0,-3 0 0 1,3 0 0-1,-3 0 0 0,2 0 0 0,1 0 0 0,0 33 0 0,0 18-62 0,0 7-187 0,0-35-123 0,0 2-403 0</inkml:trace>
    </iact:actionData>
  </iact:action>
  <iact:action type="add" startTime="21994">
    <iact:property name="dataType"/>
    <iact:actionData xml:id="d3">
      <inkml:trace xmlns:inkml="http://www.w3.org/2003/InkML" xml:id="stk3" contextRef="#ctx0" brushRef="#br1">11812 5341 520 0,'0'0'227'2,"0"0"-52"-2,0 0-11 0,0 0-58 0,0 0-22 0,0 0-1 0,0 0-38 0,6 0 0 0,-6 0-2 0,0 0 8 0,-19 10 26 1,-7 1-20-1,-4 0-5 0,2 2-7 0,-4-2-8 0,3-2-9 0,-3 0-6 5,-1 0-1 244,0-4 0-249,5 1-5 0,-2-4 0 0,2 3-4 0,-1-1 3 0,-1 0-2 0,2 1-1 1,-5 0-1-1,5 2 3 0,-2-1-2 0,1 2-5 0,1-1-1 0,1-2 0 0,1 1-2 0,2-6-4 0,-2 5 0 0,-4-1 0 1,1-4 0-1,4 1 0 0,-2-1 0 0,3 0 0 0,0 0 0 0,6 0 0 0,-6 0 0 0,-1 0 0 0,4 0 0 0,-8-1 0 0,7-3 0 0,0 1 0 0,-1-3 0 0,2 6 0 0,-6-2 0 1,6-1 0 2,-3-3 0 293,0 0 0-296,3 1 0 1,-2-1 0-1,2-4 0 0,-3 5 0 0,3-1 0 0,-3 2 0 0,3 3 0 0,0-3 0 0,0 4 0 0,0 0 0 0,2 0 0 0,-4 0 0 0,4 0 0 0,1 0 0 0,-3 0 0 1,1 0 0-1,2 0 0 1,-2 0 0-1,0 0 0 0,-1 0 0 0,-4 0 0 0,1 0 0 1,-2 0 0-1,4 0 0 0,-2 0 0 0,3 0 0 0,-3 4 0 0,-1-3 0 0,4-1 0 0,-6 0 0 0,0 0 0 0,-1 0 0 0,-5 0 0 0,-9 0 0 0,0 4 0 0,-3 2 0 0,-4-1 0 1,-5 1 0-1,7 1 0 7,-6 1 0 227,3-2 0-234,1 3 0 0,0-3 0 0,2 3 0 0,2-1 0 0,-9 2 0 1,8-2 0-1,-3 0 0 0,-1 1 0 0,4 2 0 0,-3-1 0 0,-1 1 0 0,4-2 0 0,1-4 0 0,3-2 0 0,5-3 0 0,4 3 0 0,4-3 0 0,1 0 0 1,1 0 0-1,6 0 0 0,-3 0 0 0,8 0 0 0,4 0 0 0,1 0 0 0,4 0 0 0,-1 0 0 0,-1 2 0 0,-1 3 0 0,0-1 0 0,2 3 0 4,-4 0 0 269,3 6 0-273,0-2 0 1,2 4 0-1,2 2 0 0,2 0 0 0,-3 7 0 0,3-1 0 0,3 7 0 0,0-2 0 0,0 4 0 0,0 3 0 0,0 0 0 0,0-1 0 1,0 4 0-1,0 2 0 0,0-1 0 0,0 1 0 0,0-4 0 0,0 3 0 0,0 1 0 0,0-2 0 0,0 3 0 0,0 0 0 0,0-1 0 1,0 1 0-1,0-10 0 0,0 5 0 0,3-1 0 1,3 3 0 0,-1 1 0-1,-2-1 0 0,1 0 0 0,-4 0 0 0,0-3 0 0,0 0 0 0,0-1 0 2,0-1 0 238,0-5 0-239,0-2 0-1,0-3 0 0,0-5 0 0,0 0 0 0,0-4 0 0,0 7 0 0,0-3 0 0,0 2 0 0,3 0 0 0,-3-4 0 0,0-4 0 1,0-6 0-1,0-6 0 0,2 0 0 0,-2 0 0 0,4 0 0 0,-4 0 0 0,0 0 0 0,0 0 0 0,0 0 0 0,0 0 0 1,8 0 0-1,-4 0 0 0,10 0 0 0,2 0 0 0,11 0 0 0,3 0 0 0,0-6 0 0,7 0 0 0,-5 0 0 0,-1 3 0 3,3-2 0 317,4-1 0-316,-7 4 0-4,1 2 0 0,-3 0 0 0,3-4 0 0,2 4 0 0,-1 0 0 0,8 0 0 0,0-5 0 0,7-1 0 1,5-4 0-1,-3-2 0 0,-5 4 0 0,5 2 0 0,-5 1 0 0,1 3 0 0,-3-2 0 0,1 4 0 0,-1-3 0 0,-3 3 0 0,1-6 0 0,5 1 0 0,-1 2 0 1,0-4 0-1,0 2 0 1,0-1 0 0,3-1 0-1,4 2 0 0,6 3 0 0,2-4 0 0,1 2 0 0,5 3 0 0,-6 1 0 0,4 0 0 0,2-4 0 0,-2 4 0 1,-1-3 0-1,0 1 0 0,-8-2 0 0,1 2 0 0,-5-1 0 1,-7 3 0-1,-2-6 0 0,0 6 0 254,-7-3 0-254,-1 0 0 0,-6 0 0 0,2-2 0 0,2-2 0 0,-1 2 0 1,-2 2 0-1,6-3 0 0,1-1 0 0,-4 7 0 0,5-7 0 0,-8 1 0 0,-7 2 0 0,2-1 0 0,-6 2 0 0,-3-3 0 0,4 1 0 1,2-2 0-1,-3 5 0 0,-1-1 0 0,-1-2 0 0,-4 2 0 0,-2 0 0 0,-4 3 0 0,2 0 0 0,-2 0 0 0,1 0 0 0,-2 0 0 0,-2 0 0 1,6 0 0-1,-2 0 0 0,4 0 0 0,1 0 0 0,1 0 0 5,2 0 0 246,0 0 0-251,0 0 0 0,5 0 0 0,0 0 0 0,-2 0 0 0,2 0 0 0,-4 0 0 0,-4 0 0 1,2 0 0 0,-4 0 0 0,-4 0 0-1,2 0 0 0,-4 0 0 0,5 3 0 0,-4-3 0 1,-2 3 0-1,7-1 0 0,-4-2 0 0,3 3 0 0,3-3 0 0,-5 0 0 0,4 3 0 0,-1-1 0 0,-4 5 0 0,2-7 0 0,-4 0 0 0,-4 0 0 0,0 0 0 0,3 0 0 0,-3 0 0 1,0 0 0-1,0 0 0 0,0 0 0 2,0 0 0 2,9 0 0 274,-4 0 0-277,2-7 0-1,-1-1 0 0,-3-7 0 0,2 1 0 0,-1-8 0 0,-4-5 0 0,0-4 0 0,0-5 0 1,0 1 0-1,0 1 0 0,0 2 0 0,-4 3 0 0,-1 1 0 0,2 1 0 1,0-2 0-1,3 5 0 0,-3-5 0 0,-1 0 0 0,4 0 0 0,-3-2 0 0,0-2 0 0,1 2 0 0,2-2 0 0,0 2 0 0,-4-4 0 1,4 4 0-1,0-5 0 0,0-1 0 0,0-5 0 2,0 6 0-2,0-4 0 1,0 4 0-1,0 4 0 0,0 1 0 0,0 4 0 0,0-2 0 2,0 1 0 5,0 1 0 288,0-2 0-292,0 5 0-3,0 2 0 0,0-5 0 0,0-2 0 0,0 1 0 0,0-8 0 0,0-1 0 0,0-5 0 0,0 4 0 1,0 2 0-1,0 8 0 0,0 10 0 0,0 9 0 0,0 5 0 0,0 2 0 0,0 2 0 0,0 0 0 0,0 23-94 0,0 26-70 0,0-17-87 0,0-6-115 0</inkml:trace>
    </iact:actionData>
  </iact:action>
  <iact:action type="add" startTime="25904">
    <iact:property name="dataType"/>
    <iact:actionData xml:id="d4">
      <inkml:trace xmlns:inkml="http://www.w3.org/2003/InkML" xml:id="stk4" contextRef="#ctx0" brushRef="#br1">6604 9135 519 0,'0'0'243'3,"0"0"-31"-3,0 0-53 0,0 0-37 0,0 0-7 0,0 0-10 0,0 0-25 0,17-3 2 0,-17 3-11 1,0 0-1 5,0 0-5 392,0 0-35-398,0 0-16 0,0 0-2 1,-21 0-5-1,-25 0 46 0,-4 0-29 0,1 0 0 0,-8 0-1 1,5 0-6-1,2 0-17 0,-7 0 0 0,4 0 0 0,-1 0 0 1,-5 0 0-1,1 0 0 1,1 0 0-1,-1 0 0 0,3 0 0 0,-1-3 0 0,1 1 0 1,0 2 0-1,2 0 0 0,-4 0 0 0,-2 0 0 1,0 0 0 0,1 0 0 0,1 0 0-1,0 5 0 0,2 1 0 0,6 1 0 0,-5-5 0 0,4 1 0 0,0-1 0 1,8 4 0-1,9-2 0 0,-5 1 0 0,5 1 0 0,2-1 0 0,0 0 0 0,2 3 0 0,-5-6 0 1,7 1 0-1,-1-3 0 0,-4 0 0 0,8 0 0 0,-3 0 0 0,0 0 0 1,-1 4 0-1,7-3 0 0,-4 3 0 0,1-4 0 0,-3 4 0 1,3-4 0 3,-3 0 0-3,-5 0 0 7,-8 0 0 0,3 0 0-3,-4 0 0 3,-7 0 0 6,4 0 0-14,-4 0 0 8,1 0 0 428,4 0 0-436,1 0 0 0,11 0 0 1,2 0 0 1,-1 2 0 1,2 3 0-2,-6 8 0 0,-4-6 0-1,-2 8 0 0,4-2 0 0,1-5 0 0,7 0 0 0,9-3 0 0,4-1 0 1,7-1 0-1,2-3 0 0,-1 3 0 0,-2 0 0 0,-5-1 0 0,1 1 0 0,-2 3 0 0,0-2 0 1,0-2 0-1,6 1 0 0,3-1 0 0,3-2 0 0,-4 4 0 0,4 2 0 0,-8 2 0 0,7 5 0 1,-8 5 0-1,3 7 0 0,0 1 0 0,1 0 0 2,5-4 0-1,0 9 0 0,3-4 0-1,0 9 0 0,0 2 0 0,0 3 0 0,0-2 0 0,0 8 0 0,0 2 0 1,0 2 0-1,0 8 0 0,0-1 0 0,0 4 0 0,0-6 0 1,0 3 0-1,0-6 0 0,0 0 0 0,0-2 0 0,0-5 0 0,0 4 0 0,0-6 0 1,0-8 0-1,0 3 0 1,3-8 0 2,5-4 0-2,-2-3 0-1,0-5 0 9,1 1 0 419,-1-2 0-423,2 0 0-5,-4 2 0 0,4-2 0 0,-5 0 0 0,3 3 0 1,1-3 0-1,-5 2 0 0,5 0 0 1,-3 0 0-1,1 7 0 0,-2-10 0 1,-3-5 0-1,0 0 0 0,6-9 0 0,-6-3 0 0,0 0 0 0,3 0 0 0,-3 0 0 0,1 0 0 1,-1 0 0-1,0 2 0 0,3-2 0 0,5 0 0 3,1 0 0-3,12 0 0 0,3 0 0 1,4 0 0-1,7 0 0 0,2 0 0 0,8 0 0 0,6-9 0 0,5-2 0 0,3-4 0 0,-4 1 0 1,-3 0 0-1,4-1 0 0,-4 4 0 0,7-1 0 0,-6 4 0 0,6-4 0 0,-2 7 0 0,-2 0 0 1,0 3 0-1,1 0 0 0,-6-2 0 0,3 1 0 0,-10 3 0 0,2 0 0 0,-3 0 0 0,-9 0 0 1,7 0 0-1,-8 0 0 0,2 0 0 0,5 0 0 0,3 0 0 0,12 3 0 1,-5 1 0 5,5-4 0-2,-8 0 0-4,-1 2 0 7,-5-2 0 5,-5 0 0-5,2 2 0-2,5-2 0 423,3 0 0-428,7 5 0 0,7-5 0 0,6 0 0 0,-5 0 0 1,-4 0 0-1,0 0 0 0,-9 0 0 0,-2 0 0 0,-1 0 0 0,-2 2 0 1,3 3 0-1,2-2 0 0,2 0 0 0,0 1 0 0,7-1 0 0,-3-3 0 0,-8 0 0 1,-3 0 0-1,-7 2 0 0,-4 1 0 0,-6-1 0 1,-5 2 0 0,1 2 0-1,-3-5 0 0,4 3 0 1,4-1 0-1,1 0 0 0,1 0 0 0,-1-3 0 0,-6 2 0 0,3-2 0 0,0 5 0 0,-5-4 0 0,-1-1 0 0,0 4 0 0,3-4 0 0,-6 0 0 0,0 0 0 1,-8 0 0-1,4 0 0 0,-4 0 0 0,-4 0 0 0,-1 0 0 0,-2 0 0 0,0 0 0 0,0 0 0 0,4 0 0 0,-4 0 0 0,0 0 0 0,0 0 0 1,0 0 0-1,0 0 0 0,0 0 0 0,0 0 0 0,0 0 0 0,0 0 0 3,0 0 0-2,0 0 0 293,0-18 0-292,0-17 0-1,0-11 0-1,0 5 0 0,0 3 0 0,0-5 0 0,0 8 0 1,-6 4 0-1,3 2 0 0,-4 5 0 0,7-5 0 0,-3 1 0 0,3-5 0 0,0-1 0 0,0 1 0 1,-3 1 0-1,3 1 0 0,-5 3 0 1,5-2 0-1,0 1 0 1,0-6 0-1,0-3 0 0,0-3 0 0,0-2 0 0,0-4 0 0,0-6 0 0,0 2 0 0,0 1 0 0,0 4 0 0,0 9 0 0,0 2 0 1,0-3 0-1,0 0 0 0,0 5 0 0,0-3 0 0,0 5 0 0,0-4 0 0,-3 6 0 0,0-1 0 1,2 5 0 6,1 4 0-1,-9 1 0 281,6 5 0-287,0 0 0 0,1 4 0 0,-1 2 0 0,-1 3 0 1,1 1 0 0,3 2 0 0,0 3 0 0,-3-3 0-1,3-6 0 0,-3 1 0 0,-2-4 0 0,5 3 0 0,-3 4 0 0,0-1 0 0,2-3 0 1,-8-3 0-1,6-2 0 0,2 5 0 0,-2 1 0 0,3 3 0 0,-5 5 0 0,2 0 0 0,3 0 0 0,-4 0 0 0,4 0 0 0,-2 0 0 0,2 0 0 0,0 0 0 1,0 0 0-1,0 0 0 0,0 0 0 0,0 0 0 0,-3 0 0 0,3 0 0 0,0 0 0 0,0 0 0 0,0 0 0 1,0 0 0 6,0 0 0 1,-7-1 0 279,1-8 0-287,-6-2 0 0,-2-1 0 0,4 4 0 0,-1-2 0 0,5 5-39 0,2-2-121 1,-5-1-83 0,6 8-75-1,3-3-94 1</inkml:trace>
    </iact:actionData>
  </iact:action>
  <iact:action type="add" startTime="29532">
    <iact:property name="dataType"/>
    <iact:actionData xml:id="d5">
      <inkml:trace xmlns:inkml="http://www.w3.org/2003/InkML" xml:id="stk5" contextRef="#ctx0" brushRef="#br1">18933 9205 94 0,'0'0'248'2,"0"0"-111"-2,0 0 26 0,0 0 5 0,0 0-30 0,0 0-10 0,0 0-10 5,0 0-26 235,-5-4 9-240,-16 4-27 0,-1 0 13 0,-14 0-21 0,1-1-21 0,-3-8 0 0,-3 0-6 0,-5-3-2 1,5 0 3-1,3 1 1 0,-7-1-4 0,-2 4-3 0,2 1 2 0,-4 4-7 0,4 3 0 0,-3 0-8 0,3 0-21 0,-4 0 0 0,0 0 0 1,-2 0 0-1,0 0 0 0,-1 0 0 0,1 0 0 2,-1 0 0-2,10 0 0 0,0 0 0 0,4 0 0 0,1 0 0 0,3 0 0 0,-5 0 0 0,4-1 0 0,-2-6 0 2,6 5 0 270,-1-5 0-271,2 5 0-1,2-2 0 0,-2 2 0 0,1-1 0 0,-2 0 0 0,-6 3 0 0,5-5 0 0,2 2 0 0,2-1 0 1,0-2 0-1,1 1 0 0,-5 3 0 1,-2-5 0-1,-8 3 0 1,-7 4 0-1,-2-2 0 0,-5 2 0 0,-2 0 0 0,3 0 0 0,-4 0 0 0,7 0 0 1,-6 0 0-1,-1 0 0 0,-6 0 0 0,2 2 0 0,-6 9 0 0,0-1 0 0,6 2 0 0,-2 3 0 0,3-4 0 0,1 0 0 0,3-4 0 0,1-2 0 0,4-2 0 0,6-3 0 1,2 0 0 5,10 0 0 248,-5 0 0-252,8 0 0-2,-3 0 0 0,0 0 0 0,-5 0 0 0,5 0 0 0,-3 0 0 0,-6 7 0 0,8 1 0 0,-6 0 0 1,2 1 0-1,-2 0 0 0,3-3 0 0,3 3 0 0,0 1 0 0,2-2 0 0,0 5 0 0,-4-1 0 0,5 0 0 0,-1-1 0 0,1-1 0 1,2 7 0-1,-1-9 0 0,5 6 0 0,2-7 0 0,5-2 0 0,5-3 0 0,-1 2 0 0,-5 2 0 0,0 0 0 0,-3-1 0 0,3 2 0 0,0-4 0 0,11-3 0 4,4 0 0 276,3 5 0-279,3-5 0-1,0 0 0 0,0 0 0 0,0 0 0 0,0 0 0 0,0 0 0 0,0 0 0 3,0 0 0-1,0 3 0-2,0-3 0 0,0 5 0 0,0 0 0 1,0 8 0-1,0 7 0 0,-2 0 0 0,2 6 0 0,0 4 0 0,0-2 0 0,0 8 0 0,0-4 0 1,0 2 0-1,0 4 0 0,0 3 0 0,0-1 0 0,0 2 0 0,0-5 0 0,0-3 0 0,0 1 0 0,0 1 0 0,5 15 0 0,5-5 0 1,1 0 0-1,-2 1 0 0,3-3 0 0,0-1 0 0,1-2 0 4,-1-3 0-4,-3-2 0 9,0 3 0-1,-3-4 0-2,3-7 0 1,-7 2 0 303,-2-4 0-310,3 0 0 0,0-3 0 0,1 0 0 1,-1-3 0-1,0 2 0 0,0-11 0 0,-3 0 0 0,4 4 0 0,-1 2 0 1,-3 4 0-1,2 1 0 0,-2 5 0 0,3-7 0 0,-3 0 0 0,0-5 0 0,0-4 0 0,0 1 0 0,0 0 0 0,0-1 0 0,0 4 0 1,0-3 0-1,0-3 0 2,0-7 0-2,0 1 0 0,0-3 0 0,0 0 0 0,6 0 0 1,-6 0 0-1,0 0 0 0,4 2 0 0,7 4 0 0,7-2 0 0,10 4 0 0,-2-6 0 0,5 2 0 0,1-2 0 0,-1-2 0 0,9 0 0 1,-2 0 0-1,4 0 0 2,-1 0 0 3,4 0 0 1,3 0 0 306,2 0 0-312,3 0 0 0,9 0 0 0,-2 0 0 0,5-6 0 1,1-1 0-1,0-3 0 2,-5 2 0-1,-1-1 0-1,-3 3 0 0,-3 3 0 0,-6 3 0 0,-1 0 0 0,-5 0 0 1,3 0 0-1,-3 0 0 0,3 0 0 0,9 0 0 0,-8 0 0 0,8 0 0 0,-8 7 0 0,2-2 0 0,-3-1 0 0,-2-2 0 0,-1-2 0 1,3 0 0-1,-3 0 0 0,0 0 0 0,0 0 0 0,3 0 0 0,0 0 0 0,8 0 0 0,-6 0 0 0,5 0 0 0,-1-2 0 0,-9-2 0 1,0-1 0-1,-6 5 0 0,-3 0 0 0,-1-4 0 1,3 4 0 1,1 0 0 0,-2 0 0 3,8 0 0 3,0 0 0 294,3-3 0-302,0-2 0 0,4 0 0 0,0-2 0 0,-4 4 0 0,3 0 0 0,1 0 0 1,-4 3 0-1,0 0 0 0,0 0 0 0,0-4 0 0,3 3 0 0,1 1 0 0,-1-4 0 0,-3 4 0 0,-3 0 0 0,-6 0 0 1,-8 0 0-1,-3 0 0 0,1 0 0 0,-7 0 0 0,-2 0 0 0,4 0 0 0,-5 0 0 0,-1 0 0 1,0 0 0-1,2 0 0 0,-4 0 0 0,3 0 0 0,-4 0 0 0,2 0 0 0,2 0 0 0,-4 0 0 0,3 0 0 0,-7 0 0 0,2 0 0 0,2 0 0 0,2 0 0 0,1 0 0 1,2 0 0 2,4 0 0 2,-3 0 0 245,5 0 0-249,-2 0 0-1,-6 0 0 0,-5 0 0 0,-5 0 0 0,1 0 0 0,3 0 0 0,-2 0 0 0,7 0 0 0,-2-2 0 0,4 2 0 0,5 0 0 0,-3 0 0 0,-5 0 0 1,1 0 0-1,-8 0 0 0,1 0 0 0,-5 0 0 0,-2 0 0 0,3 0 0 0,-3 0 0 0,0 0 0 0,0 0 0 0,0 0 0 0,0 0 0 0,0 0 0 1,0 0 0-1,0 0 0 0,0 0 0 0,0 0 0 0,0 0 0 0,0 0 0 0,0-4 0 4,0 4 0 261,0 0 0-265,0 0 0 0,0 0 0 0,0 0 0 0,0 0 0 0,0 0 0 0,0 0 0 0,0 0 0 0,0 0 0 0,0 0 0 1,0 0 0-1,0 0 0 0,0 0 0 0,9-2 0 0,-2-3 0 0,7-5 0 0,-2 5 0 0,0 0 0 0,-5 0 0 0,1 3 0 0,-8 0 0 1,3 2 0-1,-3 0 0 2,0 0 0-2,0 0 0 0,0 0 0 0,0 0 0 0,0 0 0 0,0 0 0 0,0 0 0 0,0 0 0 0,0 0 0 0,0 0 0 1,0 0 0-1,0 0 0 2,0 0 0 3,0 0 0 249,0 0 0-254,0 0 0 1,0 0 0-1,10-4 0 0,3 4 0 0,-2-5 0 0,10 1 0 1,-8-1 0-1,-5 1 0 0,1 4 0 0,-8 0 0 0,-1 0 0 0,0 0 0 0,0 0 0 0,0 0 0 0,0-2 0 0,0 2 0 0,0 0 0 1,0 0 0-1,0 0 0 0,0 0 0 0,0 0 0 0,0 0 0 1,0 0 0-1,0 0 0 0,0 0 0 0,0 0 0 0,0-3 0 0,0-12 0 0,3-11 0 0,-3-9 0 1,0-4 0-1,0 0 0 0,0 5 0 3,0 1 0 7,0 4 0 303,0 7 0-311,-3-2 0-2,2 2 0 0,-8 1 0 0,3-3 0 0,1-8 0 0,-4-4 0 1,5-6 0-1,-4 0 0 0,5-3 0 0,3 1 0 0,0 4 0 0,0-4 0 0,0 4 0 0,0-4 0 0,-1 4 0 0,-5-1 0 0,6 5 0 0,0-6 0 1,0 8 0-1,0-5 0 0,0 4 0 0,0 0 0 0,0 3 0 0,0 5 0 0,0-6 0 0,0 3 0 0,0 2 0 0,0-1 0 0,0 1 0 1,-3-5 0-1,0 4 0 0,1 0 0 0,2 0 0 1,-3 3 0 0,-1 4 0-1,4-3 0 0,-5 12 0 0,5 3 0 0,0 7 0 0,0 3 0 0,0 0 0 2,-3 0 0 309,3 0 0-311,0 0 0 0,-1 0 0 0,1 0-25 0,-3 0-94 0,3 0-50 0,0 0-51 0,0 3-130 1,0 7-803-1</inkml:trace>
    </iact:actionData>
  </iact:action>
  <iact:action type="add" startTime="39321">
    <iact:property name="dataType" value="strokeEraser"/>
    <iact:actionData xml:id="d6">
      <inkml:trace xmlns:inkml="http://www.w3.org/2003/InkML" xml:id="stk6" contextRef="#ctx0" brushRef="#br2">14911 9675 704 0,'0'0'129'4,"0"0"-20"-4,0 0-32 1,0 0-50-1,0 0-21 0,0 0-5 0,0 0-1 0,8-6-4 1,-8 4-72-1,0 2-117 0,0-3-248 0</inkml:trace>
    </iact:actionData>
  </iact:action>
  <iact:action type="remove" startTime="39856">
    <iact:property name="style" value="instant"/>
    <iact:actionData xml:id="d7" ref="#d0"/>
  </iact:action>
  <iact:action type="add" startTime="39866">
    <iact:property name="dataType" value="strokeEraser"/>
    <iact:actionData xml:id="d8">
      <inkml:trace xmlns:inkml="http://www.w3.org/2003/InkML" xml:id="stk7" contextRef="#ctx0" brushRef="#br2">14932 9768 719 0,'0'0'224'15,"0"0"-109"-15,0 0-38 0,0 0-49 0,0 0-22 0,0 0-6 1,31-12-28-1,-20 12-63 0,-8-3-129 0,-2-2-198 0</inkml:trace>
    </iact:actionData>
  </iact:action>
  <iact:action type="remove" startTime="40435">
    <iact:property name="style" value="instant"/>
    <iact:actionData xml:id="d9" ref="#d3"/>
  </iact:action>
  <iact:action type="add" startTime="40443">
    <iact:property name="dataType" value="strokeEraser"/>
    <iact:actionData xml:id="d10">
      <inkml:trace xmlns:inkml="http://www.w3.org/2003/InkML" xml:id="stk8" contextRef="#ctx0" brushRef="#br2">16154 10136 510 0,'0'0'225'12,"0"0"-90"-11,0 0-20-1,0 0-63 0,0 0-48 0,0 0-4 1,12 20-45-1,-11-5-83 0,4-7-139 0,-2-2-263 0</inkml:trace>
    </iact:actionData>
  </iact:action>
  <iact:action type="add" startTime="41001">
    <iact:property name="dataType" value="strokeEraser"/>
    <iact:actionData xml:id="d11">
      <inkml:trace xmlns:inkml="http://www.w3.org/2003/InkML" xml:id="stk9" contextRef="#ctx0" brushRef="#br2">16233 11505 490 0,'0'0'93'3,"0"0"-23"-3,0 0-38 1,0 0-32-1,0 0-70 0,0 0-99 0,33 74-258 0</inkml:trace>
    </iact:actionData>
  </iact:action>
  <iact:action type="add" startTime="41251">
    <iact:property name="dataType" value="strokeEraser"/>
    <iact:actionData xml:id="d12">
      <inkml:trace xmlns:inkml="http://www.w3.org/2003/InkML" xml:id="stk10" contextRef="#ctx0" brushRef="#br2">16317 11925 213 0,'0'0'85'2,"0"0"-32"-2,0 0-13 1,0 0-31-1,0 0-9 1,0 0 0 1,39 0-86-2,-39 0-186 1</inkml:trace>
    </iact:actionData>
  </iact:action>
  <iact:action type="add" startTime="41258">
    <iact:property name="dataType" value="strokeEraser"/>
    <iact:actionData xml:id="d13">
      <inkml:trace xmlns:inkml="http://www.w3.org/2003/InkML" xml:id="stk11" contextRef="#ctx0" brushRef="#br2">16317 11925 559 0,'25'59'130'0,"-19"-59"-57"2,-6 0-24 0,0 0-49 7,0 0-44 246,0 0-42-254,0 0-66-1,0 0-250 0</inkml:trace>
    </iact:actionData>
  </iact:action>
  <iact:action type="remove" startTime="41531">
    <iact:property name="style" value="instant"/>
    <iact:actionData xml:id="d14" ref="#d1"/>
  </iact:action>
  <iact:action type="add" startTime="41538">
    <iact:property name="dataType" value="strokeEraser"/>
    <iact:actionData xml:id="d15">
      <inkml:trace xmlns:inkml="http://www.w3.org/2003/InkML" xml:id="stk12" contextRef="#ctx0" brushRef="#br2">16610 12453 434 0,'0'0'118'9,"0"0"-25"-7,0 0-2-1,0 0-55 0,0 0-33-1,0 0-3 3,52 12-30-2,-52-12-65 0,0 0-82 6,0 2-286 1</inkml:trace>
    </iact:actionData>
  </iact:action>
  <iact:action type="add" startTime="41782">
    <iact:property name="dataType" value="strokeEraser"/>
    <iact:actionData xml:id="d16">
      <inkml:trace xmlns:inkml="http://www.w3.org/2003/InkML" xml:id="stk13" contextRef="#ctx0" brushRef="#br2">16636 12697 425 0,'0'0'188'1,"0"0"-54"-1,0 0 0 0,0 0-58 0,0 0-28 0,0 0-21 0,0 35-27 0,0-20 0 0,0 6-80 1,0-14-107-1,0 2-219 0</inkml:trace>
    </iact:actionData>
  </iact:action>
  <iact:action type="remove" startTime="42292">
    <iact:property name="style" value="instant"/>
    <iact:actionData xml:id="d17" ref="#d4"/>
  </iact:action>
  <iact:action type="add" startTime="42298">
    <iact:property name="dataType" value="strokeEraser"/>
    <iact:actionData xml:id="d18">
      <inkml:trace xmlns:inkml="http://www.w3.org/2003/InkML" xml:id="stk14" contextRef="#ctx0" brushRef="#br2">14174 14423 339 0,'0'0'76'7,"0"0"-31"-7,0 0-13 0,0 0-32 1,0 0-99-1,0 0-166 0</inkml:trace>
    </iact:actionData>
  </iact:action>
  <iact:action type="add" startTime="42564">
    <iact:property name="dataType" value="strokeEraser"/>
    <iact:actionData xml:id="d19">
      <inkml:trace xmlns:inkml="http://www.w3.org/2003/InkML" xml:id="stk15" contextRef="#ctx0" brushRef="#br2">14174 14423 601 0,'92'-96'226'2,"-86"96"-86"-1,-6 0-20 1,5 0-73 0,-5 0-41-1,0 0-6-1,0 0-33 0,0 0-38 0,3 0-49 0,-2 0-137 0,8 0-185 1</inkml:trace>
    </iact:actionData>
  </iact:action>
  <iact:action type="remove" startTime="43215">
    <iact:property name="style" value="instant"/>
    <iact:actionData xml:id="d20" ref="#d2"/>
  </iact:action>
  <iact:action type="add" startTime="43210">
    <iact:property name="dataType" value="strokeEraser"/>
    <iact:actionData xml:id="d21">
      <inkml:trace xmlns:inkml="http://www.w3.org/2003/InkML" xml:id="stk16" contextRef="#ctx0" brushRef="#br2">23083 13486 647 0,'0'0'226'2,"0"0"-102"-1,0 0-50 0,0 0-64-1,0 0-10 1,0 0-41 0,11-20-78 7,-11 15-91-6,0-6-98 271</inkml:trace>
    </iact:actionData>
  </iact:action>
  <iact:action type="add" startTime="43734">
    <iact:property name="dataType" value="strokeEraser"/>
    <iact:actionData xml:id="d22">
      <inkml:trace xmlns:inkml="http://www.w3.org/2003/InkML" xml:id="stk17" contextRef="#ctx0" brushRef="#br2">23083 13486 324 0</inkml:trace>
    </iact:actionData>
  </iact:action>
  <iact:action type="remove" startTime="43738">
    <iact:property name="style" value="instant"/>
    <iact:actionData xml:id="d23" ref="#d5"/>
  </iact:action>
  <iact:action type="add" startTime="43738">
    <iact:property name="dataType" value="strokeEraser"/>
    <iact:actionData xml:id="d24">
      <inkml:trace xmlns:inkml="http://www.w3.org/2003/InkML" xml:id="stk18" contextRef="#ctx0" brushRef="#br2">23083 13486 324 0,'9'229'51'5,"-7"-226"53"-5,0-1-35 0,-2 2 14 0,3-4 6 0,2 0-20 0,-1 0 10 0,-4 0-16 0,5 0-35 1,-2 0-25-1,1 0-3 1,-1 0-51 0,-3 0-113 0,0 0-141-1</inkml:trace>
    </iact:actionData>
  </iact:action>
  <iact:action type="add" startTime="46521">
    <iact:property name="dataType"/>
    <iact:actionData xml:id="d25">
      <inkml:trace xmlns:inkml="http://www.w3.org/2003/InkML" xml:id="stk19" contextRef="#ctx0" brushRef="#br0">32581 3367 278 0,'0'0'348'1,"0"0"-167"-1,0 0-16 0,0 0-52 0,0 0-24 0,0 0-10 0,0 0 3 1,-22-53-3-1,-14 42-18 0,-6 2-20 0,-7 1-5 0,2-2-5 0,-2 7-10 0,-2 3-3 0,2 0-6 0,-2 0-1 0,3 0-1 0,6 3 3 0,0 18 9 0,5 8 6 1,3 9 0-1,2 10-5 0,4 9-1 0,-2 9-9 0,6 12-6 0,-1 1-2 0,1 1-2 0,0-4-1 0,3-10-1 0,3-4 0 3,9 1 1 248,9-2-1-250,0 3-1-1,0 7 4 0,30 0-3 0,16 8 5 0,12-5 3 0,14-4 4 0,0-7 2 0,-2-10-3 0,1-15 2 0,-4-12-3 1,6-11-3-1,-1-15 1 0,-2 0-6 0,2 0-2 0,-8 0 2 0,4-15 1 0,0-5 2 0,-8-9-5 0,-1-17-1 0,-11-23-3 0,-7-28 1 0,-8-12 1 1,-10-8-1-1,-8-2 2 0,-14-1 0 1,-1-2-1 0,0-1 1-1,0 19-2 0,-18 20-2 0,-12 20-6 0,-9 21-51 0,-16 10-56 0,-11 13-51 6,32 20-95 243,2 0-280-249</inkml:trace>
    </iact:actionData>
  </iact:action>
  <iact:action type="add" startTime="47574">
    <iact:property name="dataType"/>
    <iact:actionData xml:id="d26">
      <inkml:trace xmlns:inkml="http://www.w3.org/2003/InkML" xml:id="stk20" contextRef="#ctx0" brushRef="#br0">32460 4793 284 0,'0'0'415'7,"0"0"-177"-7,0 0-53 0,0 0-87 0,0 0-14 0,0 0-4 0,0 0-2 0,91 155-12 0,-58-109-11 0,3 10 11 0,6 10-20 0,5 9 0 0,-1 6-10 0,9 0-10 1,-2 1-1-1,-6-4-4 0,-12-6-8 0,2 4 0 0,-8 3-3 3,-8 1-2 255,3 4-1-257,-10 0 2 0,6-3-4-1,-7-7 1 2,-2-5-2-2,-11-5 2 1,0-4 0-1,0 4-4 0,0-3 0 0,0 0-1 0,0 5 1 0,-24 5-1 0,4 4 1 0,-2 1 0 0,1-7 1 1,-6-6-1-1,2-5-1 0,-8 1 2 0,-9-1-3 0,-4 6 1 0,-16 5 0 0,-4 2-1 0,2-4-1 0,-5-1 0 0,10-13-1 0,-3-4 1 0,4-3 1 1,4-8 0-1,0-5-1 0,5-7 1 0,-5-1-1 0,5 0 1 0,-7-2 0 0,8 0 0 0,2-3 0 6,6-2 0 246,5 0-1-251,14-6 3-1,8-3-1 0,10-7-1 0,3 1 0 0,0-3 1 0,0 0 0 0,0 0-1 0,-5 0 0 0,5 0 0 1,0 0 0-1,0 0 0 0,0 0 1 0,0 0-1 0,0 0 1 0,0 0-1 0,0 0 0 0,0 0 0 0,0 0-1 0,0 0 0 1,0 0-5-1,0 0 2 0,0 0 1 0,0 0 1 0,0 0 2 0,0 0 1 0,0 0-1 0,0 0-2 0,0 0-1 0,0 0 1 0,0 0-1 0,0 0 3 0,0 0-4 1,0 0 4 4,0 0-2 248,0-13-6-253,0-23-1 0,0-22 9 0,0-6 0 0,0-2 0 0,0 7 1 1,11 13-1-1,1 11 0 1,-3 11 0 0,-6 10 1-1,-2 8-1 0,-1 4 0 0,0 2 2 0,0 0-1 0,0 0-1 0,0 0 0 0,0 0 0 0,0 0-1 0,0 0-4 0,0 0-3 0,0 0 7 1,0 22 1-1,-13 13 6 0,-2 9-2 0,-5-1-1 0,1 6-1 0,-3-1-1 0,2-8 0 0,4-9 0 0,2-7 1 0,8-9 1 0,5-11 2 0,1 0 2 1,0-2 6 379,0-2 6-378,0 0 7-2,0 0 6 0,0 4-9 0,12 2-23 0,25-1 0 0,17 4 0 0,3-7 0 0,7 4 0 1,2-2 0-1,-6-1 0 0,1-1 0 0,-6 1 0 0,-4-3 0 0,-1 0 0 0,-13 0 0 0,-9 0 0 0,-7 0 0 0,-7 0 0 0,-10 0 0 0,-4 0 0 0,0 0-61 0,0 0-106 1,-18 8-69-1,2-1-110 0,-4-4-532 0</inkml:trace>
    </iact:actionData>
  </iact:action>
  <iact:action type="add" startTime="51999">
    <iact:property name="dataType"/>
    <iact:actionData xml:id="d27">
      <inkml:trace xmlns:inkml="http://www.w3.org/2003/InkML" xml:id="stk21" contextRef="#ctx0" brushRef="#br0">25624 7471 77 0,'0'0'147'2,"0"0"-54"-2,0 0-28 0,0 0-10 0,0 0 16 0,0 0 20 0,0 0 52 0,6 11-20 0,-6-11-6 0,0 3-37 0,0 1-28 0,0-4-9 1,-20 0 18-1,-11 0-14 0,-9 0-9 0,-5 0 6 3,-5-9-5 250,-12-6 0-249,-10 4-11-4,-7 1 7 0,-11 7-3 0,-4 1 8 0,1 2-8 1,3 0 1-1,-3 0-7 0,1 0-3 0,-3 0 1 0,1 0-5 0,-7 0 11 0,0 0-6 0,1 0-4 0,-3 0 3 0,13 0-6 1,-4 12-6-1,4 4-2 0,6 2-1 0,2 2 2 0,0 3 1 0,6 2-1 0,4-4 0 0,5 3-1 0,5 2 0 0,4 0-1 0,6 1 1 0,4-5-5 0,3 3 0 1,3 0-1-1,8 1 2 0,-4 0-3 0,5 1 0 0,3-1 0 6,2 5-1 0,1 1 1 5,6 7 0-8,-4 6 0 249,7 1 1-252,6 10-1 0,-2 5 1 1,7 0-3 0,4-2 2-1,3 4 0 0,0-3-1 0,0 1-1 0,0 0 4 0,0 0-3 0,0-2 2 0,12-4 3 0,12-1-2 0,1-3 2 0,4 5-2 1,5 0-1-1,3-3 0 0,8-2-1 0,5-2 1 0,0-6-2 0,4-4 2 0,3-7-1 0,3-4-1 0,10-8-1 0,11 1 2 0,16-11 0 0,14 3-1 0,13-4 1 0,14-3 0 1,8-3-1-1,10-3 0 0,-2 0 2 0,-9 0 1 0,-11-3-2 5,-8-8 2 249,-6-1-4-254,-7 0 0 0,-2-6 0 0,-6-5 0 1,-2-13 0 0,8-12 0 1,1-16 0-1,10-10 0-1,1-5 0 1,1-2 0-1,-9 2 0 0,-10-3 0 0,-14 2 0 0,-13-8 0 0,-17 1 0 0,-16-2 0 0,-16-1 0 0,-16 0 0 0,-13 5 0 0,0 5 0 1,-7 5 0-1,-34-1 0 0,-22 3 0 1,-10 7 0-1,-14 6 0 1,-8 1-23-1,-3 4-26 0,-3-1-41 0,14 10-48 0,3 6-72 0,68 37-108 0,7 3-336 0</inkml:trace>
    </iact:actionData>
  </iact:action>
  <iact:action type="add" startTime="54212">
    <iact:property name="dataType"/>
    <iact:actionData xml:id="d28">
      <inkml:trace xmlns:inkml="http://www.w3.org/2003/InkML" xml:id="stk22" contextRef="#ctx0" brushRef="#br0">28739 9267 401 0,'0'0'94'2,"0"0"28"-2,0 0 8 0,0 0-71 0,0 0-7 0,0 0 17 0,0 0 2 0,0 0-6 0,0 0 0 0,0 0 2 0,0 0-17 0,-25 0-17 1,-16 0 34-1,-11 0-43 0,4 0 0 0,-1 13-1 0,-5 5-16 0,9 2-1 0,-7 10 1 0,2 4 3 0,3 6 7 0,-1 11 1 7,7 0 4-4,5 8 2 255,7 4-3-257,8 1 6-1,9 2-2 0,0 1 2 0,12 1-2 0,0-2-10 0,19-6-3 0,39-5-6 1,26-4 0-1,19-15-2 0,17-10 1 0,6-14-2 1,2-12 2 1,-8 0 20-2,-12-49 1 1,-17-18-7-1,-13-21 0 0,-25-19-5 0,-20-8-8 0,-19-4-3 0,-14 9-2 0,0 11 0 0,-51 18 1 0,-18 14-2 0,-3 16-1 0,-2 12 0 0,3 14 0 0,4 8-21 0,15 17-72 0,1 0-63 0,43 0-64 0,1 17-143 1</inkml:trace>
    </iact:actionData>
  </iact:action>
  <iact:action type="remove" startTime="61378">
    <iact:property name="style" value="instant"/>
    <iact:actionData xml:id="d29" ref="#d27"/>
  </iact:action>
  <iact:action type="add" startTime="61385">
    <iact:property name="dataType" value="strokeEraser"/>
    <iact:actionData xml:id="d30">
      <inkml:trace xmlns:inkml="http://www.w3.org/2003/InkML" xml:id="stk23" contextRef="#ctx0" brushRef="#br2">32988 13545 666 0,'0'0'162'10,"0"0"-85"-7,0 0 34-2,0 0-59 219,0 0-30-218,0 0-15-2,0 0-7 1,8-47 0 2,-8 47-40-3,0 0-138 0,0 0-244 0</inkml:trace>
    </iact:actionData>
  </iact:action>
  <iact:action type="add" startTime="62120">
    <iact:property name="dataType" value="strokeEraser"/>
    <iact:actionData xml:id="d31">
      <inkml:trace xmlns:inkml="http://www.w3.org/2003/InkML" xml:id="stk24" contextRef="#ctx0" brushRef="#br2">35876 14805 299 0,'0'0'243'1,"0"0"-101"-1,0 0 4 1,0 0-33-1,0 0-51 1,0 0-31 0,0 0-25-1,-3 6-6 0,3-6-7 0,0 0-98 1,0 0-246-1</inkml:trace>
    </iact:actionData>
  </iact:action>
  <iact:action type="add" startTime="62614">
    <iact:property name="dataType" value="strokeEraser"/>
    <iact:actionData xml:id="d32">
      <inkml:trace xmlns:inkml="http://www.w3.org/2003/InkML" xml:id="stk25" contextRef="#ctx0" brushRef="#br2">35785 14507 593 0,'0'0'134'2,"0"0"-79"-2,0 0-13 0,0 0-42 0,0 0-26 0,0 0-85 0,9 18-118 0</inkml:trace>
    </iact:actionData>
  </iact:action>
  <iact:action type="add" startTime="62846">
    <iact:property name="dataType" value="strokeEraser"/>
    <iact:actionData xml:id="d33">
      <inkml:trace xmlns:inkml="http://www.w3.org/2003/InkML" xml:id="stk26" contextRef="#ctx0" brushRef="#br2">35785 14507 430 0</inkml:trace>
    </iact:actionData>
  </iact:action>
  <iact:action type="add" startTime="62848">
    <iact:property name="dataType" value="strokeEraser"/>
    <iact:actionData xml:id="d34">
      <inkml:trace xmlns:inkml="http://www.w3.org/2003/InkML" xml:id="stk27" contextRef="#ctx0" brushRef="#br2">35785 14507 430 0,'18'-46'9'0,"-18"51"-7"0,0 4-2 1,0-9-133-1,0 4-103 1</inkml:trace>
    </iact:actionData>
  </iact:action>
  <iact:action type="remove" startTime="63104">
    <iact:property name="style" value="instant"/>
    <iact:actionData xml:id="d35" ref="#d28"/>
  </iact:action>
  <iact:action type="add" startTime="63109">
    <iact:property name="dataType" value="strokeEraser"/>
    <iact:actionData xml:id="d36">
      <inkml:trace xmlns:inkml="http://www.w3.org/2003/InkML" xml:id="stk28" contextRef="#ctx0" brushRef="#br2">35834 14617 544 0,'0'0'99'8,"0"0"68"-8,0 0-36 0,0 0-72 0,0 0-40 0,0 0-19 0,0-8-10 0,0 8-105 1,0 0-131-1,0 3-381 0</inkml:trace>
    </iact:actionData>
  </iact:action>
  <iact:action type="add" startTime="65748">
    <iact:property name="dataType"/>
    <iact:actionData xml:id="d37">
      <inkml:trace xmlns:inkml="http://www.w3.org/2003/InkML" xml:id="stk29" contextRef="#ctx0" brushRef="#br0">25914 7409 384 0,'0'0'270'2,"0"0"-78"-2,0 0-10 0,0 0-59 1,0 0-10 0,0 0-4 0,0 0-16-1,11 0-10 0,-9 0-10 0,-2 0-5 0,0 0-13 0,0 0-5 0,0 7-8 0,0-2-12 0,-37 1 15 0,-11 3 2 0,3-9-22 0,-1 0-1 0,-8 0-1 1,9 0-7-1,3 0-16 0,1 0 0 0,6 0 0 0,-5 0 0 0,-5 0 0 0,0 0 0 0,2-3 0 0,-8-3 0 0,0 0 0 2,-1-2 0 5,2 1 0 246,-4 2 0-253,5 0 0 0,-8 1 0 0,0 4 0 0,-1 0 0 1,0 0 0-1,2 0 0 0,10 0 0 0,-2 0 0 0,0 0 0 0,3 0 0 0,1 0 0 1,-1 0 0-1,0 6 0 0,-3 1 0 0,3-6 0 0,3 2 0 0,2 4 0 0,-2-7 0 0,0 2 0 0,-7-2 0 0,-5 0 0 0,0 0 0 1,0 0 0-1,-1 0 0 0,0 0 0 0,2 0 0 0,5 0 0 0,2 0 0 0,0 0 0 0,1 0 0 0,-5 0 0 0,6 0 0 0,-7 0 0 4,-5 3 0 275,1 6 0-278,-3-3 0-1,-1-1 0 0,1 5 0 0,4-5 0 0,-1 1 0 0,4-3 0 0,3-1 0 0,6-2 0 0,0 0 0 1,-1 4 0-1,13-4 0 0,-3 0 0 0,12 0 0 0,5 0 0 0,7 0 0 0,9 0 0 0,-3 0 0 0,3 0 0 0,0 0 0 0,-3 0 0 0,3 0 0 0,-3 0 0 1,3 0 0-1,0 0 0 0,0 0 0 0,0 1 0 0,-5 3 0 0,2 9 0 0,-1 0 0 0,-4 13 0 0,4 6 0 0,4 6 0 0,0 9 0 0,0 3 0 0,0 1 0 0,0 1 0 4,0 4 0 242,0-7 0-245,0-1 0-1,4 0 0 0,-4-7 0 0,8 2 0 0,-7 0 0 0,5 4 0 0,2 5 0 0,-5 2 0 0,4-1 0 0,-4-4 0 0,-1-6 0 0,2-2 0 1,-4-5 0-1,8-8 0 0,-4-1 0 0,-1-1 0 0,6-1 0 0,-7 4 0 0,1 4 0 0,4 7 0 0,-5 0 0 0,5 4 0 1,-2-3 0-1,-5-7 0 0,3 1 0 0,-3-6 0 0,0 0 0 0,0-3 0 0,0-3 0 0,0-1 0 0,0-4 0 1,1 6 0 5,2 0 0 1,-3-2 0 245,0 0 0-252,0-8 0 1,0-5 0-1,6-7 0 0,-6 1 0 0,0 0 0 0,0 0 0 0,0-3 0 0,0 2 0 0,0-2 0 0,0 0 0 0,0 0 0 0,0 0 0 0,8 4 0 0,5-4 0 1,11 1 0-1,4-1 0 0,10 0 0 0,7 0 0 0,7 0 0 0,3-5 0 0,4-8 0 0,-4-2 0 0,-3 7 0 0,7-2 0 1,-4 5 0-1,-3-2 0 0,2 3 0 0,2-3 0 0,-4 1 0 0,6 1 0 0,1-1 0 0,-1-3 0 0,8 4 0 6,-4-2 0 251,-3 2 0-257,-7 2 0 0,1 1 0 0,-6 2 0 1,9-3 0-1,5 3 0 0,-4 0 0 0,-2 0 0 0,4 0 0 0,-3 0 0 0,1-4 0 0,3 0 0 0,1 2 0 0,1-3 0 0,3 5 0 0,-2 0 0 0,-1 0 0 1,0 0 0-1,-3-3 0 0,-4 3 0 0,3 0 0 0,-5-4 0 0,5 2 0 0,-4 0 0 0,-5-2 0 0,1-1 0 1,-3 1 0-1,1-5 0 0,-3 1 0 0,6 0 0 2,-8-4 0-2,1 6 0 0,-5-6 0 0,-5 7 0 2,0-4 0 253,4 0 0-254,-8 3 0-1,3 1 0 0,4-2 0 0,-4 2 0 0,4-2 0 0,-2 6 0 0,-7-3 0 0,-8 1 0 0,1 0 0 0,-14 0 0 0,4 3 0 1,-8 0 0-1,-3 0 0 0,0 0 0 0,0 0 0 0,0 0 0 0,0 0 0 0,0 0 0 0,0 0 0 1,0 0 0-1,0 0 0 0,0 0 0 0,0 0 0 0,0-4 0 0,0 4 0 0,0-16 0 0,0-22 0 0,0-13 0 1,0-20 0-1,0 3 0 0,-5-6 0 0,-4 0 0 0,6 0 0 3,-1 5 0 5,4 11 0 287,0 6 0-291,0 4 0-4,0 0 0 1,0 5 0-1,0 1 0 0,0 2 0 0,0 6 0 0,0-1 0 0,0 2 0 0,0 7 0 1,0 4 0-1,0-1 0 0,0-1 0 0,0 3 0 0,0 5 0 0,0-2 0 0,0 0 0 0,0 5 0 0,0-7 0 0,0-5 0 1,0 5 0-1,0-9 0 0,0 3 0 0,0 0 0 0,0-6 0 1,0 6 0-1,0-3 0 0,0 8 0 0,0 3 0 0,0 8 0 0,0-1 0 0,0 4 0 0,0 2 0 0,0 2 0 0,0 0 0 0,0 0 0 1,0-4 0-1,0 2 0 0,0 3 0 2,0-1 0 2,0 3 0 310,0 0 0-314,0 0 0 0,0 0 0 1,0 0 0-1,0 0-5 0,0-12-175 0,0 3-94 1,0-8-145-1</inkml:trace>
    </iact:actionData>
  </iact:action>
  <iact:action type="add" startTime="70172">
    <iact:property name="dataType"/>
    <iact:actionData xml:id="d38">
      <inkml:trace xmlns:inkml="http://www.w3.org/2003/InkML" xml:id="stk30" contextRef="#ctx0" brushRef="#br1">31093 9008 630 0,'0'0'288'2,"0"0"-119"-2,0 0-14 0,0 0-55 0,0 0-17 0,0 0-8 0,0 0 3 0,-88 0 18 0,49 0-31 1,-6 0-9-1,-3 0-10 0,-1 0-9 0,4 0-3 1,-3 0-4-1,3 0 2 0,-4 0-6 2,0 0 4 0,-2-3-13 284,0 0-17-286,-4 0 0 0,-1 1 0 1,-5 2 0 0,3 0 0-1,-5 0 0 0,-3 0 0 0,3 0 0 0,-5 0 0 0,5 0 0 0,-5 0 0 0,6 0 0 1,0 8 0-1,-1-3 0 1,1 8 0 0,-7-4 0-1,3-1 0 0,-6 0 0 0,3-2 0 1,7 1 0-1,-4-2 0 0,7-3 0 0,1 1 0 0,0 4 0 0,8-7 0 0,-5 3 0 0,-2-3 0 1,-1 0 0-1,0 0 0 0,-1 0 0 0,1 0 0 0,-3 0 0 0,4 0 0 0,-6 0 0 1,2 2 0-1,-1 1 0 0,0 3 0 0,-7 0 0 4,7-4 0-3,-6 5 0 315,0-2 0-314,4 0 0-2,1 5 0 0,0-5 0 0,5-2 0 0,3 0 0 0,4 1 0 0,-1-1 0 0,14 2 0 1,-2-3 0-1,10 2 0 0,0-4 0 0,2 2 0 0,-1-2 0 0,1 7 0 1,-1-5 0-1,-2 4 0 1,-1-3 0 1,3 4 0-1,-4 3 0-1,0 6 0 0,7-3 0 0,5 1 0 0,8 1 0 0,2-2 0 1,7 3 0-1,0 4 0 0,-1 4 0 0,5 3 0 0,0-2 0 0,0 1 0 0,0 0 0 0,0-1 0 0,0 6 0 1,0-3 0-1,0 4 0 0,0 9 0 0,9 5 0 0,-2 7 0 0,4 6 0 0,1 4 0 0,0 4 0 1,0-1 0 3,-6-3 0 4,1-4 0-3,-2-3 0 304,2-3 0-309,1 6 0 0,-4-2 0 0,4-4 0 0,-2-10 0 0,-3-10 0 0,-3-4 0 0,4-9 0 0,-4-2 0 0,0 4 0 0,0 2 0 1,0 7 0-1,3 1 0 0,-3-1 0 0,0 2 0 0,0-7 0 0,0-6 0 0,0-5 0 0,0-4 0 0,0 1 0 0,0 1 0 0,0-3 0 0,0 2 0 0,0-3 0 0,0-7 0 0,0-2 0 1,0 4 0-1,0-4 0 0,0 0 0 0,0 0 0 0,0 0 0 0,0 0 0 1,6 8 0-1,2 0 0 0,-4 5 0 0,8-8 0 0,-4 1 0 0,5-3 0 0,5-3 0 0,6 0 0 0,7 0 0 3,5 0 0 260,5 0 0-262,3 0 0 0,3 0 0-1,7 0 0 0,-1 0 0 0,4 0 0 0,9-9 0 0,1 1 0 0,4-7 0 0,-5 4 0 1,-4-1 0-1,0 0 0 0,-4 6 0 0,5 4 0 0,0-1 0 0,2 3 0 0,3 0 0 0,1 0 0 1,-7 0 0-1,4 0 0 0,-8 0 0 0,2 0 0 0,2 0 0 0,-1 0 0 0,6 0 0 0,2 0 0 0,-2 0 0 0,1 0 0 1,0 0 0-1,-5 0 0 0,9 0 0 0,-3 0 0 0,-3 0 0 0,-1 0 0 1,-5 0 0 4,-3 0 0 316,1 0 0-321,-4 0 0 1,5 0 0-1,-1 0 0 0,3 0 0 0,5 0 0 0,3 0 0 0,0 0 0 0,-4 0 0 0,-6 0 0 0,-8-2 0 0,2-5 0 1,-8 1 0-1,0 1 0 0,0 1 0 1,-3-1 0-1,3 1 0 0,-2 2 0 0,-7-4 0 0,6 3 0 0,1-1 0 0,-4 3 0 0,3-5 0 1,-10 2 0-1,-4 4 0 1,0-2 0 1,-10 2 0-2,0 0 0 0,-1-5 0 0,1 5 0 0,3 0 0 0,0 0 0 0,2-3 0 0,4-1 0 0,0 1 0 0,-1 0 0 1,-2 0 0-1,-2 1 0 0,-5 2 0 0,-1 0 0 0,-6 0 0 0,-4 0 0 1,-1 0 0 1,-5-3 0 7,3 3 0-8,-3 0 0 304,0 0 0-304,0 0 0-1,1 0 0 0,-1 0 0 0,0 0 0 0,0 0 0 0,0 0 0 0,0 0 0 0,0 0 0 1,0 0 0-1,0 0 0 0,0 0 0 0,0 0 0 0,0 0 0 0,0 0 0 0,0 0 0 0,0-15 0 0,0-15 0 0,0-6 0 0,0-17 0 1,0-2 0-1,0 3 0 0,0-4 0 0,-9 10 0 0,3 0 0 0,6 5 0 0,0 1 0 0,-3-1 0 0,3 3 0 0,0-1 0 0,0-3 0 0,0 0 0 0,0-9 0 0,0 0 0 0,0-4 0 0,0-1 0 0,0 1 0 0,0 0 0 1,3 6 0-1,0 2 0 0,0 3 0 5,2 4 0 238,-5-4 0-243,0 4 0 0,0-4 0 1,0 6 0-1,0 4 0 0,0-1 0 0,0 3 0 0,0 7 0 0,0-2 0 0,0 6 0 0,0 7 0 0,0 5 0 0,0 4 0 0,0 5 0 0,0 0 0 0,0 0 0 1,0 0 0-1,0 0-18 1,0-4-142-1,0 1-76 0,0 3-108 1,0 0-503-1</inkml:trace>
    </iact:actionData>
  </iact:action>
  <iact:action type="add" startTime="76496">
    <iact:property name="dataType"/>
    <iact:actionData xml:id="d39">
      <inkml:trace xmlns:inkml="http://www.w3.org/2003/InkML" xml:id="stk31" contextRef="#ctx0" brushRef="#br0">12678 10960 470 0,'0'0'154'3,"0"0"46"-3,0 0-73 0,0 0-28 1,0 0-18 2,0 0 13-2,31 0 7 0,-31 0 12 2,0 0 1-2,0 0-15-1,0 0-21 0,0 0-6 0,0 0-13 1,0 0-20-1,0 0-12 0,0 0 3 0,0 0-5 0,-24 0-4 0,-10 0 23 0,0 0-44 0,2 0 0 1,1 0 0-1,-5 0 0 0,-1 0 0 0,-5 0 0 0,-2 0 0 0,-1 0 0 0,-7 0 0 2,-2 0 0-2,0 0 0 0,-2 0 0 1,0 0 0 4,7 0 0-4,0 0 0 8,-1 0 0 0,4 0 0-7,-4 3 0 448,-3-1 0-449,-1 4 0-1,0-2 0 1,3-1 0-1,-4 2 0 0,2-2 0 0,4 2 0 0,-5-1 0 0,9-3 0 1,1 3 0-1,-1-4 0 4,0 4 0-3,0-2 0 0,-4-2 0-1,1 0 0 0,6 0 0 0,-5 3 0 0,6-3 0 0,2 0 0 0,3 0 0 1,-5 0 0-1,7 0 0 0,-6 0 0 1,-2 2 0-1,3-2 0 0,1 3 0 0,3 0 0 1,2 4 0 2,4-2 0-2,2 1 0-1,6 1 0 0,-6-5 0 1,2 1 0-1,-5-1 0 0,6 2 0 0,-1-2 0 0,-4-2 0 0,-1 4 0 0,2-1 0 1,-5-3 0-1,5 1 0 0,2 3 0 0,1-1 0 0,10 0 0 0,1-1 0 0,1 2 0 0,6-4 0 1,-4 1 0-1,1-1 0 0,2 5 0 2,-4-5 0-2,3 3 0 1,-4 2 0-1,1-3 0 0,3 1 0 0,-6 0 0 0,6-3 0 0,0 4 0 0,1-1 0 1,4-3 0 5,-5 3 0-5,1-3 0-1,1 2 0 0,2 1 0 8,4-3 0 433,-2 3 0-441,3-3 0 0,0 3 0 1,-4 3 0-1,4 5 0 0,0 4 0 0,0 2 0 0,-3 4 0 0,3 4 0 0,-3 1 0 1,3 7 0-1,-2-2 0 0,-4 1 0 0,3 0 0 0,0 3 0 0,3-3 0 0,0-3 0 0,0 0 0 0,-4-7 0 0,-1-2 0 0,1-2 0 0,2 3 0 1,-5 4 0-1,7 0 0 0,-3 6 0 0,0 0 0 0,3 4 0 0,-2 4 0 0,2-1 0 0,-4 2 0 0,4-2 0 0,-5-1 0 0,5-2 0 0,0 1 0 0,0-1 0 0,0-4 0 0,-3 1 0 1,3-1 0-1,0 1 0 0,-1 0 0 0,1 1 0 1,0 2 0 0,-3 5 0-1,3 0 0 0,0 0 0 0,0 2 0 0,0-4 0 0,0-1 0 0,0-3 0 0,0 1 0 0,0-4 0 0,0-3 0 0,0-3 0 1,0 1 0-1,0 1 0 0,0-3 0 0,0-4 0 0,0 0 0 0,0-2 0 2,0 0 0 5,0-2 0-2,0 1 0 244,0-2 0-249,0-4 0 0,0-4 0 0,0-2 0 0,0 1 0 0,0 1 0 0,0-6 0 0,0 6 0 0,0-7 0 0,0 0 0 0,0 0 0 0,0 0 0 0,0 0 0 1,0 0 0-1,0 0 0 0,16 0 0 0,1 0 0 0,8 0 0 0,-4 0 0 1,4 0 0-1,11 0 0 0,6 0 0 0,8-3 0 0,8-7 0 0,5 2 0 0,7-4 0 0,5 4 0 0,3-1 0 1,5 0 0-1,4 4 0 0,7-2 0 0,9 4 0 0,-7 1 0 3,0-1 0 260,-8 3 0-262,-1-2 0-1,-2-1 0 0,-12 3 0 0,-4 0 0 0,-8 0 0 0,-5 0 0 0,1 0 0 0,1 0 0 0,0 0 0 0,4 0 0 0,0 0 0 1,4 0 0-1,-3-3 0 0,-5-2 0 0,4 0 0 0,-10 0 0 0,-1-1 0 0,1 4 0 0,-4-1 0 0,-3 3 0 1,1-4 0-1,-1-2 0 0,-4 4 0 0,2-1 0 0,-6 1 0 0,4 2 0 0,-4-4 0 0,-2-2 0 0,-4 6 0 0,-6-3 0 0,-7 3 0 1,2-2 0-1,-4-1 0 0,5 3 0 3,-7 0 0 250,1 0 0-253,-2 0 0 0,-4 0 0 0,3 0 0 0,-5 0 0 0,-1 0 0 0,0 0 0 1,-1 0 0 1,-4 0 0-1,-1 0 0-1,0 0 0 0,5 0 0 0,-5 0 0 0,7 0 0 0,-2 0 0 0,4 0 0 0,-5 0 0 0,-1 0 0 0,-3 0 0 0,3 0 0 0,-3 0 0 0,0 0 0 0,0 0 0 1,0 0 0-1,0 0 0 0,0 0 0 0,0 0 0 0,0 0 0 0,0-10 0 0,5-13 0 0,-2-10 0 0,0-18 0 0,0-9 0 4,-3-7 0-4,0-12 0 381,0-1 0-380,0-8 0-1,0 4 0 1,0 6 0 0,0 8 0-1,0-1 0 1,0 0 0 0,0 4 0-1,0-2 0 0,-3 6 0 0,-8 5 0 0,-5 5 0 0,4 6 0 0,-2 4 0 0,2 0 0 0,2 2 0 0,1-2 0 0,0-1 0 0,2 6 0 0,1-2 0 0,1 4 0 1,2-2 0-1,3 2 0 0,0-2 0 0,0 7 0 0,0 6 0 0,0 8 0 0,0 13 0 0,0 3 0 0,0 1 0 0,0 0 0 0,0 22 0 0,11 40-156 0,2-22-149 0,-3 5-95 0</inkml:trace>
    </iact:actionData>
  </iact:action>
  <iact:action type="add" startTime="79231">
    <iact:property name="dataType"/>
    <iact:actionData xml:id="d40">
      <inkml:trace xmlns:inkml="http://www.w3.org/2003/InkML" xml:id="stk32" contextRef="#ctx0" brushRef="#br0">14515 13152 722 0,'0'0'214'1,"0"0"-73"-1,0 0-21 0,0 0-49 0,0 0-4 0,0 0-7 0,0 0-6 5,1 4-3 374,-35-4 48-379,-16 0-20 0,5 0-30 0,1 0-2 0,-12 0-3 1,-2-4-7-1,-3 4-5 0,-2 0-4 0,-3 0-1 0,5 0-7 0,-7 0 0 1,4 0-8-1,1 4 0 0,-4-2-1 0,4-2 0 0,0 3 0 1,1 1-3-1,-4-3-8 0,4-1 0 1,13 4 0 0,-2-1 0-1,9 0 0 0,8-1 0 0,0-2 0 0,-1 0 0 0,4 0 0 0,-2 0 0 0,4 0 0 0,-2 0 0 1,3 0 0-1,-2 0 0 0,3 0 0 0,-2 6 0 0,-2-3 0 0,-1 3 0 0,-6-6 0 0,5 5 0 0,-3-5 0 0,1 0 0 1,-2 0 0-1,0 0 0 0,-4 3 0 0,8 0 0 0,-6 0 0 0,2 2 0 0,6-1 0 0,4 2 0 0,3 1 0 0,0-7 0 0,3 0 0 4,-13 0 0-3,-1 0 0 6,-4 2 0 289,2 3 0-293,-2 1 0-2,-4 3 0-1,1 2 0 0,3-2 0 0,1 0 0 0,-2-4 0 1,9 1 0-1,-1 1 0 0,-1-2 0 0,8 1 0 0,0-6 0 0,-2 6 0 0,9-4 0 0,-6 1 0 0,10 1 0 0,2-4 0 1,5 2 0-1,5-2 0 0,-1 0 0 0,-4 0 0 0,-4 0 0 0,1 3 0 0,-8 1 0 0,2-4 0 0,-1 2 0 0,5-2 0 0,-1 3 0 0,1-3 0 0,-5 6 0 1,1-4 0-1,7 1 0 0,-2-1 0 0,7-2 0 0,-2 4 0 0,3-4 0 0,1 4 0 0,-1 1 0 0,-1-5 0 0,1 5 0 6,0 1 0 252,-3 1 0-258,-2 1 0 0,5 6 0 0,-4-1 0 0,1 3 0 1,4-1 0-1,-8 0 0 2,7 5 0-2,0 7 0 0,3-2 0 0,0 8 0 0,0-2 0 1,0 1 0-1,0 2 0 0,0 8 0 0,0 4 0 0,0 1 0 0,0 1 0 0,0-2 0 0,0 2 0 0,0-5 0 0,0 0 0 0,0 1 0 0,0-1 0 0,0 3 0 0,0 0 0 1,0 2 0-1,3-7 0 0,3-2 0 0,-1-7 0 0,-1 1 0 0,8-2 0 0,-8 2 0 0,4-4 0 0,-2 2 0 6,-6-2 0 256,3 0 0-262,0-3 0 0,-3 1 0 0,4-5 0 0,-4-1 0 0,0-3 0 0,3-8 0 0,-3 0 0 1,0-7 0-1,2-1 0 0,-2 1 0 0,3-3 0 0,3 0 0 0,-3 0 0 0,-2 0 0 0,-1 0 0 0,3 6 0 0,5 0 0 0,-2-1 0 0,1 1 0 1,2 1 0-1,0-2 0 0,6 1 0 0,0-4 0 0,6-2 0 0,9 0 0 0,9 0 0 0,9 0 0 0,15 0 0 0,2 0 0 0,15 0 0 1,-4-5 0-1,2-7 0 0,-8 1 0 0,-4 2 0 6,-3 0 0-1,-2-3 0 250,5 4 0-254,5-1 0-1,0 0 0 0,4 4 0 0,-1-2 0 0,4 6 0 0,4-6 0 0,-5 5 0 0,-4-5 0 0,-1 5 0 0,-6 0 0 0,-5-2 0 0,-6 1 0 0,-2 3 0 1,-1 0 0-1,3 0 0 0,-1 0 0 0,4 0 0 0,5 0 0 0,-3 0 0 0,-2 0 0 0,-7 0 0 0,-1 0 0 1,-13 0 0-1,-1 0 0 0,-5 0 0 0,2 0 0 0,-4 0 0 0,5 0 0 0,-6 0 0 0,2 0 0 0,-1 0 0 0,-5 0 0 0,0 3 0 165,-2-3 0-165,0 4 0 0,2-4 0 1,-6 2 0-1,2 0 0 0,-5-2 0 0,1 0 0 0,2 0 0 0,-1 0 0 0,-7 0 0 0,8 0 0 0,-5 0 0 0,-5 0 0 0,5 0 0 0,-5 0 0 0,-4 0 0 0,4 0 0 0,1 0 0 1,3 0 0-1,3 0 0 0,0 0 0 0,-3 0 0 2,-5 0 0 231,4 0 0-230,-5 0 0-3,3 0 0 0,-1 0 0 0,-3 0 0 0,1 0 0 0,3 0 0 0,-8 0 0 1,-1 0 0-1,0 0 0 0,0 0 0 0,3 0 0 0,-3 0 0 0,0 0 0 1,0 0 0-1,0-4 0 0,8-29 0 0,-2-14 0 0,1-10 0 1,-2-7 0-1,4-12 0 1,-6-8 0 0,-3 0 0-1,1 7 0 0,-1 14 0 0,0 17 0 0,0 5 0 0,0 6 0 0,0-4 0 1,0-6 0-1,0-3 0 0,0-5 0 388,-10-2 0-385,-2 4 0-3,0 6 0 0,0 8 0 0,0 4 0 0,3 8 0 0,3-2 0 1,-4-1 0-1,5-1 0 0,-1 2 0 0,6-2 0 0,0 6 0 0,0 0 0 0,0 6 0 0,0 3 0 0,0 4 0 0,0 8 0 0,0 2 0 0,21 0 0 0,6 0-159 1,-12 15-126-1,-14 4-90 0</inkml:trace>
    </iact:actionData>
  </iact:action>
  <iact:action type="add" startTime="84375">
    <iact:property name="dataType"/>
    <iact:actionData xml:id="d41">
      <inkml:trace xmlns:inkml="http://www.w3.org/2003/InkML" xml:id="stk33" contextRef="#ctx0" brushRef="#br3">28265 11105 633 0,'0'0'268'3,"0"0"-70"-2,0 0-26-1,0 0-27 0,0 0-39 1,0 0-2-1,0 0-5 0,39-4-16 0,-39 4-21 0,3 0-10 1,-3 0 0 258,0 0-5-259,0 0-21 0,0 0-26 1,0 0 0 0,0 0 0-1,-24-3 0 0,-18-7 0 1,-12-3 0-1,2 1 0 0,6 4 0 0,-11 0 0 0,4-2 0 0,4 5 0 0,-5 2 0 0,-3-2 0 0,2 5 0 0,-3-3 0 0,-7 3 0 1,3 0 0-1,-7 0 0 0,-3 0 0 0,5 0 0 0,2 0 0 0,-2 8 0 0,0 7 0 0,1 0 0 0,3-1 0 0,0-2 0 0,5 1 0 0,0-3 0 0,2 1 0 0,3-2 0 1,2 0 0-1,-8-3 0 0,1-3 0 7,0 2 0-1,-1-2 0 1,10 0 0 247,-8-1 0-253,3-2 0-1,1 5 0 0,-6-5 0 0,1 0 0 1,6 0 0-1,-4 0 0 0,7 0 0 0,-9 0 0 0,-1 0 0 0,4 0 0 0,-14-13 0 0,3-1 0 1,-4 5 0-1,0 3 0 0,10 3 0 0,4 3 0 0,4 0 0 0,7 0 0 0,3 0 0 0,5 0 0 1,0 0 0-1,2 0 0 0,4 0 0 0,-1 0 0 0,-2 0 0 0,3 0 0 0,1 0 0 1,9 0 0-1,-8 0 0 0,-2 0 0 0,7 0 0 0,0 0 0 0,6 0 0 3,-1 0 0 251,5 0 0-253,-7 0 0 0,6 0 0-1,-1 0 0 0,-10 0 0 0,7 0 0 0,1 0 0 0,-3 0 0 0,12 0 0 0,-3 0 0 1,3 0 0-1,6 0 0 0,-1 0 0 0,-1 3 0 0,-1-3 0 0,3 4 0 0,-4-2 0 0,2 3 0 0,2 1 0 0,-6 1 0 0,6-2 0 0,2-2 0 0,1-3 0 0,0 3 0 0,0-3 0 1,0 2 0-1,0 3 0 0,0 2 0 0,0 11 0 0,0 3 0 0,0 7 0 0,0-2 0 0,1 6 0 0,2 4 0 4,6-3 0 298,-6 8 0-301,-3 7 0-1,0-2 0 0,2 5 0 0,1 2 0 1,1-7 0-1,2 1 0 0,-3 1 0 0,0 2 0 0,2-1 0 0,-2-3 0 0,-2 2 0 0,2-3 0 0,-3-3 0 0,6-3 0 1,-6-7 0-1,0 1 0 0,3-2 0 0,-3 4 0 0,2-2 0 0,-2 3 0 0,3 2 0 0,0 1 0 0,-3-6 0 1,4-3 0-1,-1-4 0 2,-3-8 0-2,3-3 0 0,-3 2 0 0,0-3 0 0,3 3 0 0,-3 1 0 0,0 0 0 0,0 2 0 0,0-2 0 0,0 10 0 0,0-5 0 1,0 0 0-1,0-2 0 0,0-4 0 0,0-2 0 255,0-4 0-254,0 4 0-1,0 0 0 1,0 2 0-1,0-1 0 0,0 2 0 0,0-3 0 0,0-1 0 0,0-5 0 0,0-1 0 0,0-3 0 0,0-3 0 0,0-2 0 0,0 0 0 0,0 0 0 0,0 0 0 1,0 0 0-1,0 0 0 0,0 0 0 0,0 0 0 0,0 0 0 0,0 0 0 0,0 0 0 0,0 0 0 0,0 0 0 0,0 0 0 0,0 0 0 0,0 0 0 0,0 0 0 1,0 0 0-1,0 0 0 0,8 0 0 1,-4 0-8 0,13-7-197 1,-8-1-98 250,-5 8-110-250</inkml:trace>
    </iact:actionData>
  </iact:action>
  <iact:action type="add" startTime="87571">
    <iact:property name="dataType" value="strokeEraser"/>
    <iact:actionData xml:id="d42">
      <inkml:trace xmlns:inkml="http://www.w3.org/2003/InkML" xml:id="stk34" contextRef="#ctx0" brushRef="#br2">32281 16106 676 0,'0'0'98'2,"0"0"-4"-2,0 0-39 4,0 0-47 239,0 0-8-242,0 0-25-1,-39 0-39 1,30 0-57-1,6 0-90 0</inkml:trace>
    </iact:actionData>
  </iact:action>
  <iact:action type="remove" startTime="87839">
    <iact:property name="style" value="instant"/>
    <iact:actionData xml:id="d43" ref="#d41"/>
  </iact:action>
  <iact:action type="add" startTime="87839">
    <iact:property name="dataType" value="strokeEraser"/>
    <iact:actionData xml:id="d44">
      <inkml:trace xmlns:inkml="http://www.w3.org/2003/InkML" xml:id="stk35" contextRef="#ctx0" brushRef="#br2">32281 16106 213 0,'-127'31'286'12,"127"-31"10"-11,0 0-61 2,0 0-87 2,0 0-9 246,0 0-49-249,0 0-20-2,0 0-37 0,0 0-23 0,0 3-10 0,0 9 0 0,0 2-53 0,-3 6-124 1,-2-15-91-1,-1-1-439 0</inkml:trace>
    </iact:actionData>
  </iact:action>
  <iact:action type="add" startTime="90344">
    <iact:property name="dataType"/>
    <iact:actionData xml:id="d45">
      <inkml:trace xmlns:inkml="http://www.w3.org/2003/InkML" xml:id="stk36" contextRef="#ctx0" brushRef="#br1">28262 11154 501 0,'0'0'188'1,"0"0"31"0,0 0-57-1,0 0-41 0,0 0-5 0,0 0 7 5,0 0-33 400,14 3-8-402,-14-3-18-3,0 0-9 1,0 0-11-1,0 0-4 0,0 0-7 0,0 0-4 0,-9 0-8 0,-20 0 34 0,-5 0-18 1,5 0-10-1,-8-3 4 0,4 0-22 2,-4-1-9-1,-1 0 0-1,-2 0 0 0,-2-2 0 1,0 1 0-1,0 3 0 0,-3-5 0 0,4 1 0 0,-6 1 0 0,2 2 0 0,0-4 0 1,-1 2 0-1,1 0 0 0,-6-3 0 0,9 3 0 0,1 3 0 0,0 2 0 0,1 0 0 0,-2 0 0 1,-3 0 0-1,2 0 0 0,-1 0 0 1,2 0 0 1,-2 2 0-2,2 2 0 0,0-3 0 0,4 4 0 1,1-2 0-1,3-1 0 0,-7 1 0 0,-1-1 0 0,-2 8 0 0,0-4 0 1,-4-1 0-1,-6 5 0 0,4-8 0 0,-1 1 0 0,3-3 0 0,-1 0 0 1,2 0 0 0,2 0 0 3,2 0 0-4,-5 0 0 1,6 0 0 6,0 0 0 1,-1 0 0-2,7 0 0 449,-1 0 0-451,-1 0 0-4,4 0 0 0,-2 0 0 0,-1 0 0 1,-7-3 0-1,1 1 0 0,-8-5 0 0,0 4 0 0,-6 0 0 0,2-2 0 0,0 2 0 1,1-4 0-1,4 4 0 0,6 1 0 0,6-1 0 0,1 3 0 0,7-2 0 1,-7-1 0-1,-1 3 0 0,-4 0 0 1,-3 0 0-1,4 0 0 1,-3 0 0 1,2 0 0-2,0 0 0 0,1 0 0 0,-1 0 0 1,9 0 0-1,4 0 0 0,-1 3 0 0,5 2 0 1,1-3 0-1,-3 1 0 0,9 0 0 0,-3 1 0 0,8-1 0 0,-1 0 0 0,7-1 0 1,-1 1 0-1,2-3 0 0,3 3 0 2,-1-3 0-1,4 0 0-1,0 3 0 0,-6 1 0 0,4-2 0 0,-4 7 0 1,0 0 0-1,5 2 0 0,-2 1 0 0,-6 4 0 0,5 5 0 0,1 4 0 0,-5 8 0 0,5-1 0 1,0 4 0-1,-4 3 0 0,2 6 0 0,2-2 0 1,-3-2 0-1,3-2 0 6,3-1 0-5,0 0 0 6,0 0 0 4,0-2 0-7,0-3 0 446,0 0 0-449,0-2 0-1,0 7 0 0,12-1 0 0,-4 7 0 0,5-3 0 0,-5 0 0 1,0 2 0-1,0-2 0 0,-7-1 0 0,5 1 0 0,0 0 0 0,-4-2 0 0,4 2 0 0,-2 1 0 0,-4-9 0 0,5-2 0 0,-1-6 0 1,1 1 0-1,-2-2 0 0,-2-2 0 1,2 8 0 0,0-4 0-1,-3 2 0 0,6-3 0 0,-6-4 0 0,3 6 0 0,-3-1 0 0,2 4 0 1,-2-2 0-1,0-2 0 0,0-3 0 0,0 2 0 0,0 3 0 0,0-3 0 0,0-1 0 0,0-4 0 0,0-8 0 0,0-1 0 0,0-1 0 0,0-5 0 0,0 1 0 1,0-6 0-1,0 0 0 0,0 2 0 0,0 3 0 0,0-2 0 0,0 5 0 0,0-3 0 0,0-1 0 0,0-4 0 0,3 0 0 0,-3 0 0 0,4 0 0 1,5 0 0-1,6 0 0 0,6 0 0 0,9 0 0 0,-2 0 0 0,5 0 0 2,-3 0 0 4,8 0 0 343,2 0 0-349,2 0 0 0,3 0 0 0,6 0 0 0,-6 0 0 0,4 0 0 0,6 0 0 1,11 0 0-1,0-4 0 0,6-9 0 0,1 5 0 0,-1-3 0 0,-4 5 0 0,-5-3 0 0,-4 4 0 0,-7 2 0 1,-1 3 0-1,-2 0 0 0,5 0 0 0,4 0 0 0,5 0 0 0,-3 0 0 0,9 3 0 0,-6 8 0 0,5 4 0 0,-5-2 0 1,-1 0 0-1,0-1 0 0,0-4 0 0,0-6 0 0,4 2 0 0,-4-4 0 0,-4 0 0 0,0 0 0 0,-7 0 0 0,-2 0 0 0,1 0 0 0,4 0 0 0,-8 0 0 0,8 0 0 0,-8 0 0 0,-1 0 0 1,6-4 0-1,-11 2 0 0,2 2 0 0,3 0 0 0,-3 0 0 359,3 0 0-357,-3 0 0-2,-3 0 0 0,4 0 0 0,-6 0 0 0,-1 0 0 0,3 0 0 1,-6 0 0 1,1 0 0-2,2 0 0 0,-4-5 0 0,-1-1 0 0,-4 1 0 0,-5 1 0 0,-1-1 0 1,-6 1 0-1,0 4 0 0,-1-4 0 0,2 3 0 0,-1 1 0 0,5-2 0 0,1 2 0 0,-5 0 0 0,-1-5 0 0,-2 5 0 0,1-2 0 0,-5 2 0 0,0 0 0 0,-6 0 0 0,4 0 0 1,-4 0 0-1,8-3 0 0,-7 0 0 0,1 3 0 0,2-3 0 0,-5 1 0 0,1-2 0 0,6-2 0 0,-8 3 0 0,5-2 0 0,3-10 0 0,3-3 0 0,2-4 0 0,-10-14 0 1,2-1 0-1,-6-3 0 0,5-1 0 0,-2-2 0 0,3 2 0 6,-2-2 0-1,0-2 0 4,-1 3 0 248,2-6 0-257,-1 0 0 0,-4 1 0 0,0-6 0 0,0 5 0 0,0 2 0 0,3 0 0 0,2 8 0 1,-1 5 0-1,2 10 0 0,-3 3 0 0,0 2 0 0,2-2 0 0,-2 2 0 0,-2-2 0 0,4 0 0 0,-5 2 0 0,4-2 0 0,-4-1 0 0,0 5 0 1,0-2 0 0,3 1 0 1,-3-4 0-2,2-5 0 0,1 4 0 0,-3-9 0 0,3 6 0 0,-3 2 0 0,0 0 0 1,0 0 0-1,0-5 0 0,0-3 0 0,0-1 0 0,-8-2 0 2,-5-1 0 257,-1 1 0-258,1-4 0-1,4 5 0 1,0 1 0-1,-1 11 0 0,4-1 0 0,-2 11 0 0,5 5 0 0,3 2 0 0,-1 1 0 0,1 3 0 0,0 0 0 0,0 0 0 0,0 0 0 1,0 0-33-1,0 0-93 0,-9 28-52 0,9-10-106 0,-5 7-56 0</inkml:trace>
    </iact:actionData>
  </iact:action>
  <iact:action type="add" startTime="93854">
    <iact:property name="dataType"/>
    <iact:actionData xml:id="d46">
      <inkml:trace xmlns:inkml="http://www.w3.org/2003/InkML" xml:id="stk37" contextRef="#ctx0" brushRef="#br1">26418 13212 194 0,'0'0'549'2,"0"0"-324"-2,0 0-44 0,0 0-57 0,0 0-53 0,0 0 24 1,0 0-4-1,0 7-14 0,0-4-10 2,-27-3-6-1,-9 2 20 1,-12 3-32-2,1-5-8 0,-9 2-9 0,-2-2-9 0,0 0-4 1,-2 0-3-1,-6 0-2 0,2 0 2 4,-1-15 2-4,1 0-15 7,0 1-3 250,-2-3 0-257,3 3 0 0,5 1 0 0,1 8 0 0,3-1 0 0,-4 2 0 1,4 4 0-1,-7-1 0 0,-1 1 0 0,-1 0 0 0,-2 0 0 0,-10 0 0 1,3 0 0-1,2 0 0 0,4 0 0 0,0 0 0 0,3 1 0 0,-4 9 0 0,4-5 0 0,0 1 0 0,2-3 0 0,-2-3 0 1,-3 0 0-1,1 4 0 0,-4 1 0 0,0 4 0 0,3 5 0 0,5 0 0 0,-5 7 0 0,8-4 0 0,-1 1 0 0,6-5 0 0,2-3 0 0,1-2 0 3,3-2 0 253,0 3 0-255,1 0 0-1,-7 2 0 0,6 2 0 0,-3-2 0 1,10 0 0-1,2-4 0 0,7-2 0 0,1-5 0 0,2 2 0 1,-1-2 0-1,-2 0 0 0,1 0 0 0,-1 0 0 0,-4 0 0 0,7 0 0 0,-1 0 0 0,2 0 0 0,4 0 0 0,-1 0 0 0,6 0 0 1,-2 0 0-1,11 0 0 1,-3 0 0-1,8 0 0 0,-4 0 0 1,-1 0 0-1,2 0 0 0,4 0 0 0,-5 0 0 0,8 0 0 0,0 0 0 0,0 0 0 0,0 0 0 3,0 0 0 365,0 0 0-368,0 0 0 0,0 0 0 0,0 0 0 0,0 0 0 0,0 0 0 1,0 0 0 0,0 0 0-1,0 0 0 0,0 0 0 0,0 0 0 0,0 0 0 0,0 0 0 0,0 0 0 0,0 3 0 0,0 7 0 1,0 5 0-1,0 1 0 1,0-4 0 0,0 2 0-1,0-2 0 0,0 3 0 0,0 0 0 0,0-2 0 0,0 5 0 0,0 5 0 0,0 0 0 0,0 4 0 0,0-2 0 0,0 2 0 0,0-1 0 0,0 2 0 0,0-1 0 0,0-2 0 1,0 7 0-1,0 4 0 0,0 4 0 0,0 6 0 0,0 4 0 0,0-4 0 0,0-2 0 0,0-1 0 0,0-2 0 0,0-1 0 0,0-2 0 0,0 0 0 0,0-4 0 0,0 2 0 0,5-8 0 2,-5 2 0 1,3-4 0 241,0 2 0-244,-3 2 0 0,3 3 0 0,-3 0 0 0,0 0 0 0,0 1 0 1,0-2 0-1,0 0 0 0,0-7 0 0,0 0 0 0,0-9 0 0,0-4 0 0,0-2 0 0,0-5 0 0,0 3 0 0,4 0 0 0,-4 10 0 0,3 3 0 1,-1-1 0-1,2-3 0 2,-4-9 0-2,5 0 0 0,-5-6 0 0,0-2 0 0,0 3 0 0,0-1 0 0,0 1 0 0,0-3 0 0,0 3 0 0,3-3 0 0,-3 0 0 1,1 0 0 1,-1 0 0 252,3 0 0-254,9 0 0 0,2 0 0 0,14 0 0 0,5 0 0 0,7 0 0 0,4 0 0 0,13 0 0 0,-2-6 0 0,8-5 0 0,1 2 0 1,2 1 0-1,0 2 0 0,-1 4 0 0,0-2 0 0,1 4 0 0,-4 0 0 0,4 0 0 1,9 0 0-1,-2 0 0 0,11 0 0 0,6 0 0 0,0 0 0 0,-1 0 0 0,-5 0 0 0,-6 0 0 1,-11 0 0-1,-3 0 0 1,5 0 0 0,-3 0 0-1,0 0 0 0,1 0 0 0,3 0 0 0,-4-3 0 2,1 3 0 4,7 0 0 242,-7 0 0-246,-4 0 0-2,1 0 0 0,-8 0 0 0,-4 0 0 0,-4 0 0 0,0-6 0 0,1 1 0 0,2-7 0 0,1 3 0 0,-1-3 0 0,-2 0 0 0,1 4 0 2,1-3 0-1,-4 2 0-1,-3 1 0 0,5-5 0 0,1 3 0 0,-6 0 0 1,-6 2 0-1,-10 1 0 1,-1 6 0 0,-1 1 0-1,-3 0 0 0,-2 0 0 0,3 0 0 0,0 0 0 0,11 0 0 0,-4 0 0 0,3 0 0 0,1 0 0 0,-11 0 0 0,1 0 0 2,2 1 0 2,-4 3 0 248,-1-1 0-252,-3-3 0 0,2 3 0 0,-6-3 0 0,-6 2 0 0,5-2 0 0,-7 3 0 0,-2-1 0 0,2 2 0 1,-1-4 0-1,2 0 0 0,-5 4 0 0,-3-4 0 0,1 0 0 0,4 0 0 0,-5 0 0 0,3 0 0 0,1 0 0 0,1 0 0 0,7 0 0 0,-5 0 0 1,1 0 0 0,-5 0 0-1,0 0 0 0,-3 0 0 0,0 0 0 1,0 0 0-1,0 0 0 0,0 0 0 0,0 0 0 0,0 0 0 0,0 0 0 0,0 0 0 1,0 0 0 248,0 0 0-246,0-25 0-2,-9-14 0-1,-9-7 0 0,3-5 0 0,-2 2 0 0,4-3 0 0,5 3 0 0,-5 3 0 0,5 3 0 1,2 5 0-1,-4 3 0 0,5-3 0 0,-7 2 0 0,5-1 0 0,-4-5 0 0,1-5 0 0,6 2 0 0,-2 2 0 0,3-1 0 0,3 4 0 0,0 2 0 0,0 4 0 0,0 4 0 0,0 4 0 1,0 6 0-1,0 0 0 0,0 0 0 0,0 2 0 0,0-2 0 0,0 2 0 0,0-3 0 0,0 0 0 0,0-3 0 307,0 0 0-307,0 1 0 0,0 3 0 0,0 3 0 0,-3-1 0 0,3-3 0 0,-2 4 0 0,2-2 0 1,0-1 0-1,0-1 0 0,0-3 0 0,0-2 0 0,0 10 0 0,0 1 0 1,0 6 0 0,0 9 0-1,0-2 0 0,0 2 0 0,0 0 0 0,0 0 0 0,0 0 0 1,0 22-48-1,-3 16-228 0,-9-21-53 0,8 1-200 0</inkml:trace>
    </iact:actionData>
  </iact:action>
  <iact:action type="remove" startTime="100336">
    <iact:property name="style" value="instant"/>
    <iact:actionData xml:id="d47" ref="#d39"/>
  </iact:action>
  <iact:action type="add" startTime="100344">
    <iact:property name="dataType" value="strokeEraser"/>
    <iact:actionData xml:id="d48">
      <inkml:trace xmlns:inkml="http://www.w3.org/2003/InkML" xml:id="stk38" contextRef="#ctx0" brushRef="#br2">20437 17186 347 0,'0'0'413'10,"0"0"-377"-10,0 0-10 0,0 0 12 0,0 0-16 2,0 0-15-2,0 0-7 10,-15-78 0 1,12 78-1-10,-1 0-30 187,-1 0-115-187,2 0-212 0</inkml:trace>
    </iact:actionData>
  </iact:action>
  <iact:action type="remove" startTime="100830">
    <iact:property name="style" value="instant"/>
    <iact:actionData xml:id="d49" ref="#d40"/>
  </iact:action>
  <iact:action type="add" startTime="100841">
    <iact:property name="dataType" value="strokeEraser"/>
    <iact:actionData xml:id="d50">
      <inkml:trace xmlns:inkml="http://www.w3.org/2003/InkML" xml:id="stk39" contextRef="#ctx0" brushRef="#br2">20873 17576 350 0,'0'0'392'13,"0"0"-295"-13,0 0-9 0,0 0-69 0,0 0-19 0,0 0-33 0,10 43-114 1,-10-43-208-1</inkml:trace>
    </iact:actionData>
  </iact:action>
  <iact:action type="add" startTime="101100">
    <iact:property name="dataType" value="strokeEraser"/>
    <iact:actionData xml:id="d51">
      <inkml:trace xmlns:inkml="http://www.w3.org/2003/InkML" xml:id="stk40" contextRef="#ctx0" brushRef="#br2">21221 17578 325 0,'0'0'193'2,"0"0"-110"0,0 0 109-1,0 0-64-1,0 0-21 0,0 0-5 0,0 29-13 0,3-24-30 0,-3 7-34 1,0 4-21-1,0-5-4 0,0 9-34 0,0 4-86 0,0-16-131 0,0-2-399 0</inkml:trace>
    </iact:actionData>
  </iact:action>
  <iact:action type="remove" startTime="101842">
    <iact:property name="style" value="instant"/>
    <iact:actionData xml:id="d52" ref="#d45"/>
  </iact:action>
  <iact:action type="add" startTime="101839">
    <iact:property name="dataType" value="strokeEraser"/>
    <iact:actionData xml:id="d53">
      <inkml:trace xmlns:inkml="http://www.w3.org/2003/InkML" xml:id="stk41" contextRef="#ctx0" brushRef="#br2">32640 17326 327 0,'0'0'288'2,"0"0"-152"-2,0 0 38 0,0 0-65 0,0 0-37 0,0 0-21 1,0 0-11-1,13 13-25 0,-13-9-15 10,0 8-9-9,0 3-71-1,0-10-156 0,0 4-323 0</inkml:trace>
    </iact:actionData>
  </iact:action>
  <iact:action type="remove" startTime="102087">
    <iact:property name="style" value="instant"/>
    <iact:actionData xml:id="d54" ref="#d46"/>
  </iact:action>
  <iact:action type="add" startTime="102092">
    <iact:property name="dataType" value="strokeEraser"/>
    <iact:actionData xml:id="d55">
      <inkml:trace xmlns:inkml="http://www.w3.org/2003/InkML" xml:id="stk42" contextRef="#ctx0" brushRef="#br2">32644 17619 276 0,'0'0'550'7,"0"0"-439"-7,0 0 15 0,0 0-80 0,0 0-44 1,0 0-2-1,38 0-54 0,-38 0-163 0,0 0-211 0</inkml:trace>
    </iact:actionData>
  </iact:action>
  <iact:action type="add" startTime="102095">
    <iact:property name="dataType" value="strokeEraser"/>
    <iact:actionData xml:id="d56">
      <inkml:trace xmlns:inkml="http://www.w3.org/2003/InkML" xml:id="stk43" contextRef="#ctx0" brushRef="#br2">32644 17619 34 0,'-12'232'310'0,"12"-217"-266"0,0-13-6 1,0-2-38 2,0 0-41-2,0 0-9 248,0 0 50-249,0-9 31 1,0 9 121 1,2 0 60-2,1 0-34 0,-3 0-53 0,0 0-57 0,0 0-55 1,0 0-13-1,0 0-43 1,0-6-96 0,0-4-255 0</inkml:trace>
    </iact:actionData>
  </iact:action>
  <iact:action type="add" startTime="102948">
    <iact:property name="dataType" value="strokeEraser"/>
    <iact:actionData xml:id="d57">
      <inkml:trace xmlns:inkml="http://www.w3.org/2003/InkML" xml:id="stk44" contextRef="#ctx0" brushRef="#br2">32724 13370 305 0,'0'0'449'4,"0"0"-267"-3,0 0-15-1,0 0-65 0,0 0-53 1,0 0-44-1,40 7-5 0,-35 10-25 0,3-9-67 1,-8-5-131-1,2-3-260 0</inkml:trace>
    </iact:actionData>
  </iact:action>
  <iact:action type="remove" startTime="102957">
    <iact:property name="style" value="instant"/>
    <iact:actionData xml:id="d58" ref="#d37"/>
  </iact:action>
  <iact:action type="add" startTime="102963">
    <iact:property name="dataType" value="strokeEraser"/>
    <iact:actionData xml:id="d59">
      <inkml:trace xmlns:inkml="http://www.w3.org/2003/InkML" xml:id="stk45" contextRef="#ctx0" brushRef="#br2">33104 13408 521 0,'0'0'167'7,"0"0"-6"-5,0 0-57-2,0 0-64 1,0 0-30 2,0 0-7 12,68 0-3-14,-48 0-4 253,1 0-42-253,7 6-112-1,-14-4-127 0,-7-2-76 0</inkml:trace>
    </iact:actionData>
  </iact:action>
  <iact:action type="add" startTime="103243">
    <iact:property name="dataType" value="strokeEraser"/>
    <iact:actionData xml:id="d60">
      <inkml:trace xmlns:inkml="http://www.w3.org/2003/InkML" xml:id="stk46" contextRef="#ctx0" brushRef="#br2">33642 13492 350 0,'0'0'31'0,"0"0"-31"0,0 0-30 0,0 0-312 0</inkml:trace>
    </iact:actionData>
  </iact:action>
  <iact:action type="remove" startTime="103505">
    <iact:property name="style" value="instant"/>
    <iact:actionData xml:id="d61" ref="#d38"/>
  </iact:action>
  <iact:action type="add" startTime="103510">
    <iact:property name="dataType" value="strokeEraser"/>
    <iact:actionData xml:id="d62">
      <inkml:trace xmlns:inkml="http://www.w3.org/2003/InkML" xml:id="stk47" contextRef="#ctx0" brushRef="#br2">34858 13604 226 0,'0'0'449'7,"0"0"-389"-7,0 0 123 0,0 0-60 0,0 0-59 0,0 0-15 0,42-11-27 1,-30 11-20-1,0 0-2 0,7 11-42 0,-4 7-45 0,-12-11-99 0,5-5-133 0</inkml:trace>
    </iact:actionData>
  </iact:action>
  <iact:action type="add" startTime="103749">
    <iact:property name="dataType" value="strokeEraser"/>
    <iact:actionData xml:id="d63">
      <inkml:trace xmlns:inkml="http://www.w3.org/2003/InkML" xml:id="stk48" contextRef="#ctx0" brushRef="#br2">35226 13700 220 0,'0'0'20'4,"0"0"132"-4,0 0-10 0,0 0-5 0,0 0-13 0,0 0-55 1,87 33-26-1,-67-25-43 0,9 2-6 0,5-10-60 0,11 5-91 1,-24-5-84-1,-3 0-14 0</inkml:trace>
    </iact:actionData>
  </iact:action>
  <iact:action type="remove" startTime="104386">
    <iact:property name="style" value="instant"/>
    <iact:actionData xml:id="d64" ref="#d26"/>
  </iact:action>
  <iact:action type="add" startTime="104392">
    <iact:property name="dataType" value="strokeEraser"/>
    <iact:actionData xml:id="d65">
      <inkml:trace xmlns:inkml="http://www.w3.org/2003/InkML" xml:id="stk49" contextRef="#ctx0" brushRef="#br2">39660 12179 397 0,'0'0'0'10,"0"0"-44"-10,0 0 22 1,0 0-195 0</inkml:trace>
    </iact:actionData>
  </iact:action>
  <iact:action type="add" startTime="104663">
    <iact:property name="dataType" value="strokeEraser"/>
    <iact:actionData xml:id="d66">
      <inkml:trace xmlns:inkml="http://www.w3.org/2003/InkML" xml:id="stk50" contextRef="#ctx0" brushRef="#br2">40113 11732 519 0,'0'0'13'5,"0"0"-9"-4,0 0 9-1,0 0-13 0,0 0-47 0,0 0-238 0</inkml:trace>
    </iact:actionData>
  </iact:action>
  <iact:action type="remove" startTime="105018">
    <iact:property name="style" value="instant"/>
    <iact:actionData xml:id="d67" ref="#d25"/>
  </iact:action>
  <iact:action type="add" startTime="105022">
    <iact:property name="dataType" value="strokeEraser"/>
    <iact:actionData xml:id="d68">
      <inkml:trace xmlns:inkml="http://www.w3.org/2003/InkML" xml:id="stk51" contextRef="#ctx0" brushRef="#br2">39940 9173 437 0,'0'0'1'5,"0"0"4"-5,0 0-5 0,0 0-30 0,0 0-121 0</inkml:trace>
    </iact:actionData>
  </iact:action>
  <iact:action type="add" startTime="108914">
    <iact:property name="dataType"/>
    <iact:actionData xml:id="d69">
      <inkml:trace xmlns:inkml="http://www.w3.org/2003/InkML" xml:id="stk52" contextRef="#ctx0" brushRef="#br4">8568 11418 127 0,'0'0'44'2,"0"0"4"-2,0 0-18 0,0 0-27 0,0 0-3 1,0 0-7-1,0 0-9 0,84-20-31 2,-81 20-57-1</inkml:trace>
    </iact:actionData>
  </iact:action>
  <iact:action type="add" startTime="108964">
    <iact:property name="dataType"/>
    <iact:actionData xml:id="d70">
      <inkml:trace xmlns:inkml="http://www.w3.org/2003/InkML" xml:id="stk53" contextRef="#ctx0" brushRef="#br4">8908 11301 479 0,'0'0'255'1,"0"0"-95"-1,0 0 3 7,0 0-46 0,0 0-26 240,0 0 84-247,-286 18-72 0,109 23-2 0,-35 8 3 0,-41 14-4 0,-20 19-22 1,-22 17-16-1,-30 18-3 0,-2 6-59 0,-7 9 0 0,19-13 0 0,41-19 0 0,47-21 0 0,52-23 0 0,60-23 0 0,46-15 0 1,39-10 0-1,28-8 0 0,2 0 0 0,18 0-43 0,24-6-39 0,-1-9-101 0,-23 8-63 0,-5 4-135 0</inkml:trace>
    </iact:actionData>
  </iact:action>
  <iact:action type="add" startTime="110290">
    <iact:property name="dataType"/>
    <iact:actionData xml:id="d71">
      <inkml:trace xmlns:inkml="http://www.w3.org/2003/InkML" xml:id="stk54" contextRef="#ctx0" brushRef="#br4">12511 11333 342 0,'0'0'111'2,"0"0"-30"-2,0 0 3 0,0 0-5 0,0 0 70 0,0 0 7 0,0 0-31 0,32-1 13 0,-32 1 1 0,0 0-34 1,-6 1-25-1,-56 37 10 0,-40 18-60 0,-52 4 18 0,-36 4-8 0,-30 7-2 0,-16 0-8 0,-2 9-1 0,8 6-6 0,11-2 4 0,22-5-13 0,32-13-7 0,32-10-4 1,32-17-3-1,38-12-1 0,25-19-24 0,34-8-19 0,4 0-45 0,42-23-82 0,34-24 14 0,-25 21-127 3,-5 6-418 255</inkml:trace>
    </iact:actionData>
  </iact:action>
  <iact:action type="add" startTime="111432">
    <iact:property name="dataType"/>
    <iact:actionData xml:id="d72">
      <inkml:trace xmlns:inkml="http://www.w3.org/2003/InkML" xml:id="stk55" contextRef="#ctx0" brushRef="#br4">22129 13541 338 0,'0'0'150'2,"0"0"10"-2,0 0-11 0,0 0-21 0,0 0-13 0,0 0-45 0,0 0-32 0,16 0 5 0,-70 0 13 0,-49 0 79 0,-60 6-74 0,-64 51 10 0,-59 22-9 1,-37 13-6 0,-9 10-6-1,9 2-3 0,12-2-9 0,28 0 2 1,27-4-5-1,35-8-25 0,33-6-9 0,52-11-1 0,31-17 1 0,39-20-1 0,38-15-6 0,19-12-17 0,9-4-34 0,0-5-40 1,36 0-88-1,-5 0-78 0,-12-5-173 2</inkml:trace>
    </iact:actionData>
  </iact:action>
  <iact:action type="add" startTime="112283">
    <iact:property name="dataType"/>
    <iact:actionData xml:id="d73">
      <inkml:trace xmlns:inkml="http://www.w3.org/2003/InkML" xml:id="stk56" contextRef="#ctx0" brushRef="#br4">26280 13459 260 0,'0'0'93'2,"0"0"66"-1,0 0 11 0,0 0 17-1,0 0 7 0,0 0-50 0,59-42-17 0,-107 73-19 0,-25 13-28 0,-31 5 1 0,-27 11-9 0,-41 13-3 0,-29 6 1 0,-23 1-9 1,-29-4-4 5,-8-7-19 252,-13-8 1-258,-3 1-19 0,10-4-9 0,20-4-4 0,22 2-7 0,32-4 0 0,38 0 0 0,31 1 0 0,30-10 0 0,28-10 0 1,28-15 0-1,19-10 0 0,16-6-6 0,3 1-33 0,0-3-19 0,27 2-57 0,4-2-61 0,-13 0-74 0,-6 0-197 0</inkml:trace>
    </iact:actionData>
  </iact:action>
  <iact:action type="add" startTime="118510">
    <iact:property name="dataType"/>
    <iact:actionData xml:id="d74">
      <inkml:trace xmlns:inkml="http://www.w3.org/2003/InkML" xml:id="stk57" contextRef="#ctx0" brushRef="#br0">13330 14747 483 0,'0'0'306'3,"0"0"-100"-3,0 0-44 0,0 0-46 0,0 0-26 1,0 0-4-1,0-8-24 0,-40 8-25 0,-20 0 7 0,-6 0 36 0,-9 0-44 0,-7 0 3 0,3 8-9 0,-3 10-12 0,8 2-4 0,1 6-2 0,1 1-3 0,0 4 3 1,10 5-2-1,-4-1-1 0,4 1-2 0,9-1-3 0,2 7 0 0,-5 3-1 0,4 4 2 0,-2 0 1 0,2 9 3 0,0 3-1 0,7 4-1 0,7-1-3 0,5-4 1 0,8-4 0 1,1-1-1 5,12-4 4 252,-1 1-4-256,7 1 4-2,-2-3-2 1,5-1-3-1,3 0 3 0,-3 1 0 0,3 1-3 1,0 0 3-1,0-6 0 0,0 1 0 0,0-8-2 0,3 1 4 0,14 1 0 0,4-6-2 0,-4 4-1 0,3-6 1 1,-4 0-6-1,5 1 1 0,-3-2 0 0,6 4 0 0,-6-6 1 0,-3-1-1 0,5-3 2 0,0-8-1 0,1-1-2 0,9 2 0 0,9-3 5 0,0 3-5 0,9-5 0 0,-3 5 0 1,0 2 0-1,0-5 0 0,1 5 0 0,0 3 0 0,-1-10 0 6,0 0 0 258,6-8 0-264,6-5 0 0,8 0 0 0,7 0 0 0,2 0 0 0,-7 0 0 0,0 0 0 1,-6 0 0-1,2 0 0 0,-4 0 0 0,-7 0 0 0,-1 0 0 0,-6 0 0 0,0 0 0 1,-4 0 0-1,1-5 0 0,-1-3 0 0,5 3 0 0,0 0 0 0,-4 3 0 0,-6-4 0 0,2 1 0 0,-7-4 0 0,0 0 0 0,2-2 0 1,3-5 0-1,-1 8 0 1,-2-6 0 0,-1 2 0-1,-6-6 0 0,-4-2 0 0,2 0 0 0,-3 0 0 0,-4-1 0 0,-2 4 0 2,1-1 0 2,-3 10 0 256,4-10 0-259,-1 5 0-1,1-5 0 0,1 0 0 0,6 1 0 0,-5-6 0 0,-1 2 0 0,-1 1 0 0,3 0 0 0,-3-1 0 0,-1 4 0 0,-2-1 0 1,-1 5 0 0,1-3 0-1,-5 5 0 1,3 2 0-1,-2-2 0 0,4-1 0 0,-1 0 0 0,4 1 0 0,-4-4 0 0,-6 7 0 0,7-13 0 0,-2 7 0 0,0-4 0 1,0 1 0-1,-3-5 0 0,-2-3 0 1,4-1 0-1,-7 1 0 0,-1-8 0 0,8 7 0 0,-8 4 0 0,0-1 0 1,4-2 0 2,-5 4 0 258,1-1 0-261,6-2 0 0,-6 2 0 0,-2-5 0 0,5 0 0 0,-6-6 0 1,0-5 0 1,0-6 0-1,0 4 0-1,0-6 0 0,0 2 0 0,0 4 0 0,0 2 0 0,0-3 0 0,0 5 0 0,0 5 0 0,0 3 0 0,0 3 0 1,0 0 0-1,0-4 0 0,0 0 0 0,-22-5 0 0,-1-2 0 0,-1 3 0 0,-4-5 0 1,1 2 0-1,0 5 0 0,2-2 0 0,1 7 0 0,-6-3 0 0,4 3 0 0,-7 1 0 0,1-3 0 0,-3 0 0 0,-2 2 0 2,2 3 0 247,1-5 0-248,0 0 0-1,2 3 0 0,2 5 0 0,5 2 0 0,1 7 0 0,-11 1 0 0,1 7 0 0,-14 3 0 0,-4 0 0 0,-6 0 0 0,-2 0 0 0,1 0 0 0,4 6 0 0,7 4 0 1,-1-8 0-1,11 1 0 0,7-3 0 0,7 0 0 0,14 0 0 0,7 0 0 0,-2 0 0 0,-7 0 0 0,-3 10 0 0,2 10 0 0,-1 6-25 1,13 2-112-1,1-18-146 0,0-5-138 0</inkml:trace>
    </iact:actionData>
  </iact:action>
  <iact:action type="add" startTime="120635">
    <iact:property name="dataType"/>
    <iact:actionData xml:id="d75">
      <inkml:trace xmlns:inkml="http://www.w3.org/2003/InkML" xml:id="stk58" contextRef="#ctx0" brushRef="#br0">5112 16932 257 0,'0'0'343'1,"0"0"-155"0,0 0 0 229,0 0-45-228,0 0-13-2,0 0-35 0,9-9 1 0,-9 9-20 0,0 0-18 0,-30 0 7 1,-24 0-16-1,2 0-15 0,-11 0 1 0,2 0-9 0,2 2-2 0,1 12 0 0,12 4 6 0,-8-5-13 0,7 7 2 0,-7-1 4 1,2 6-8 0,-6 0 2-1,-1 8-5 0,0-2-3 1,-3 4 2-1,10-4-4 0,-3-5-3 0,5-6 2 0,10-4-2 0,3-2-2 0,2-1 0 0,2 2-1 0,0 6 4 0,2 5 1 2,-4 3-3 3,1 6 3 299,3 2-2-303,-4 7 1-1,4 3-1 0,-4 5-3 0,3-6 2 1,2 4-3-1,-3 2 0 0,4-9 0 0,-5 3 0 0,3 7 0 1,-4-10 0-1,4 4 0 1,4-1 0 0,0-8 0-1,4-6 0 0,4 2 0 0,1 4 0 0,2 0 0 0,4 0 0 0,0-4 0 1,7 4 0-1,1 0 0 0,1 8 0 0,0-1 0 0,0 1 0 0,3 0 0 0,-5-8 0 0,5-7 0 0,0-11 0 0,0-2 0 0,0-3 0 1,0-4 0-1,8 3 0 0,10-5 0 0,9 2 0 0,0 0 0 0,7-1 0 0,2 8 0 0,6-10 0 0,-2 9 0 3,11-4 0 3,-2-8 0-2,2 3 0 5,-2-1 0 306,-4-2 0-315,6 4 0 0,-4 3 0 0,0-4 0 0,6 4 0 0,5-1 0 1,2-4 0-1,1-4 0 0,2 2 0 0,-5-5 0 0,1 5 0 0,-10-5 0 0,8 0 0 0,-6 0 0 0,0 0 0 0,5 0 0 1,-6 0 0-1,5 0 0 0,2 0 0 0,-8 0 0 0,-4 0 0 0,2 0 0 0,-7 0 0 0,-1-10 0 0,-2 0 0 1,-2 4 0 0,-4 1 0 0,6-5 0-1,-2 0 0 0,-4 3 0 0,4-7 0 0,-11 2 0 0,1 0 0 0,2 4 0 0,0-9 0 1,1 3 0-1,2-1 0 0,-1-3 0 0,-1-2 0 0,2-3 0 0,-9 2 0 0,0 1 0 2,-5 0 0 2,2 0 0 259,-3-4 0-262,5 4 0-1,2-11 0 0,2-2 0 0,-3 0 0 0,-2 0 0 1,2 0 0-1,-3 5 0 0,6 0 0 0,-6-3 0 0,-1 3 0 0,2 3 0 0,-1-8 0 0,-8 7 0 0,1-4 0 1,-1 10 0-1,4 0 0 0,-7-6 0 0,10 0 0 0,-4-6 0 0,-1-7 0 0,2 6 0 0,-2-5 0 0,-5-6 0 0,0 9 0 0,4-2 0 0,-7 11 0 0,-4 0 0 0,3-1 0 1,-3 2 0-1,0-3 0 0,0 3 0 0,0-1 0 0,0 1 0 0,0-1 0 4,-12-11 0 262,-1 3 0-265,-3-4 0-1,-1 5 0 0,5-3 0 0,-4 1 0 0,2 4 0 0,-1 3 0 0,2-3 0 0,-4 8 0 1,5 0 0 0,-4 6 0-1,2-4 0 1,-2 3 0-1,-2-4 0 0,-6-1 0 0,3-3 0 0,-6-7 0 0,5 8 0 0,-1-1 0 0,1-7 0 0,1 8 0 0,-3 0 0 0,5 4 0 0,-4 8 0 0,2 1 0 0,-7 4 0 1,-1 3 0-1,-2-4 0 0,0 9 0 0,-10 0 0 0,5 0 0 0,-1 0 0 0,9 0 0 0,1 0 0 0,10 0 0 1,7 0 0 305,7 0 0-306,3 0 0 0,0 0 0 0,0 0 0 0,0 0 0 0,19-16-100 1,16-12-154-1,-25 14-96 0,-2 2-211 0</inkml:trace>
    </iact:actionData>
  </iact:action>
</iact:actions>
</file>

<file path=ppt/ink/inkAction3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20T01:56:17.70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5" units="cm"/>
      <inkml:brushProperty name="height" value="0.055" units="cm"/>
    </inkml:brush>
  </inkml:definitions>
  <iact:action type="add" startTime="1907">
    <iact:property name="dataType"/>
    <iact:actionData xml:id="d0">
      <inkml:trace xmlns:inkml="http://www.w3.org/2003/InkML" xml:id="stk0" contextRef="#ctx0" brushRef="#br0">10699 6203 623 0,'0'0'304'4,"0"0"-133"1,0 0-19 3,0 0-41 0,0 0-36 0,0 0-25-2,0 0-5 2,-13-2-2 0,-25 2 39 0,-20 0 8 1,4 0-37-3,-4 0 3 2,-3 0-6 0,2 0-11-2,7 0 2 5,1 0-9-5,2-3-2 1,-7-3-30-1,4 0 0 2,-11-6 0 10,-7-2 0-18,-5 2 0 12,0-2 0-10,-2 2 0 6,2-3 0 0,0 5 0-1,-4-1 0-1,13 9 0 2,-4-3 0 0,-2 5 0 1,0 0 0-2,-4 0 0 3,-3 0 0-4,-1 0 0 1,3 0 0 1,-6 0 0-3,1 0 0 5,-2 2 0-3,-7-2 0 1,0 3 0-3,-8-3 0 3,2 0 0 1,7 2 0-3,3 2 0 1,8 3 0 1,7-5 0-1,2 3 0 1,1-5 0 0,3 3 0 0,-1-3 0-2,0 0 0 4,3 7 0-2,-1-4 0 3,1 5 0-10,-3 1 0 6,-5 0 0 4,6 0 0-3,-6-1 0-4,-1 3 0 4,-2-1 0-1,5-3 0 2,1-1 0 4,5 1 0-11,-6-2 0 6,-5 3 0 1,-11 1 0-6,-5 0 0 5,-13-5 0 2,-9-4 0-1,-11 0 0-6,0 0 0 5,9 0 0 1,7 0 0 2,5 0 0-9,10 0 0 6,-1 0 0 0,-2 0 0 1,10 0 0 0,-1 0 0-5,3 0 0 4,6 0 0 3,11 0 0-8,6 0 0 6,5 0 0-2,3-7 0 4,3-3 0-7,5 10 0 5,4 0 0 1,-10 0 0-6,-2 0 0 3,-12 0 0 1,-7 0 0 0,-11 0 0 1,-3 0 0-5,-1 0 0 4,0 0 0 0,8 0 0 1,13 0 0-4,8 0 0 6,4 0 0-3,11 0 0 3,-5 0 0-9,3 0 0 4,-3 0 0 2,6 0 0 0,8 4 0 2,4 2 0-6,1-3 0 6,0 1 0-4,-1-3 0 0,-11-1 0 2,7 7 0 0,-7-1 0 0,9-1 0 2,-3 1 0-5,11-2 0 2,0-4 0 2,8 0 0-2,-2 0 0 4,-3 0 0-8,1 0 0 5,-2 0 0 2,1 0 0-6,-3 0 0 4,0 5 0 0,-7 12 0-1,7 7 0 1,0-1 0 1,6-3 0 2,5-5 0-8,2-4 0 6,-2 1 0 0,5-4 0-5,-5 7 0 2,-4-1 0 2,5 1 0 0,0-1 0 2,5 0 0-6,-4-2 0 5,4 3 0-1,-1-5 0 5,-4 0 0-13,8-1 0 9,-3 0 0-2,7-6 0 2,-5-1 0-1,5 4 0-1,-9 6 0 3,0 5 0 0,-6 4 0-7,2-5 0 6,5-4 0-5,-2-6 0 4,7 1 0-3,3-5 0 5,0 3 0-4,0 1 0 9,-3 6 0-15,-6 2 0 10,1 13 0-1,-1 2 0-2,3 3 0-3,-1 6 0 5,1-4 0 2,-2 1 0-7,5 1 0 4,-1-3 0 0,4 5 0 2,-3 3 0-6,-2 5 0 2,-2 9 0 3,-2 4 0-1,0 1 0 0,-1-2 0 1,1-5 0-5,3-4 0 4,3-6 0 1,-2-2 0 0,5-6 0-5,0-2 0 4,0-2 0 1,0 4 0-1,0 3 0-2,0 4 0 5,0 5 0-7,0-3 0 2,0 2 0 3,0-5 0 0,0-1 0-2,-3-1 0 2,0-8 0-5,3 1 0 4,-3-1 0 1,3-1 0-1,0-4 0 0,-4-1 0-4,4 1 0 6,0-1 0-4,0 3 0 4,0-1 0-2,0-1 0 3,-3 2 0-9,3 4 0 4,0-4 0 2,0 9 0 0,0-11 0 2,0-5 0-6,0-2 0 5,0-10 0-3,0 2 0 4,0-2 0-3,0-2 0 1,0 4 0-2,0-9 0 0,0 3 0 2,0-2 0 2,0 2 0-1,0-5 0-6,0 0 0 5,0 0 0 3,7 0 0-3,10 5 0-6,1 0 0 10,2 1 0-4,0 5 0 2,5-2 0-8,5-4 0 4,3-1 0 3,9-4 0 0,4 0 0-1,-4 0 0-3,3 0 0 4,-3 0 0-2,9 0 0 0,1 0 0 1,10 0 0-2,3 0 0 4,6 0 0-2,3 0 0-1,0 0 0 1,-3 0 0 0,-8 0 0-4,-1 0 0 4,-7 0 0-1,-3-4 0 3,-1 4 0-1,1 0 0-5,4 0 0 5,-4 0 0-1,2 0 0 1,1-1 0-3,-5-3 0 3,4 1 0-1,-5 3 0-5,0-2 0 6,2 2 0-1,-6 0 0-1,0 0 0 2,-3 0 0 0,-3 0 0-5,4-4 0 5,-1-1 0-3,4-1 0 1,1-3 0 1,-3 2 0-1,1-3 0 1,0 2 0 1,-3 4 0 1,3 0 0-6,-3-1 0 3,6 3 0 0,-8-1 0 2,2 3 0-2,0 0 0 1,3 0 0 1,4-3 0-4,-4 3 0 4,3 0 0-1,-6-3 0-2,2 3 0 1,-3 0 0 3,1 0 0-5,3 0 0 2,-1 0 0 1,7 0 0 0,2 0 0 0,-2 0 0-1,-1 0 0 2,-5 0 0 3,0 0 0-10,-5 0 0 4,-1 0 0 2,-1 0 0 1,2 9 0-2,2 2 0 2,3-2 0-4,1-1 0 3,5-1 0-2,-3-4 0 3,7 2 0 1,-5 1 0-4,1-2 0 2,-2 1 0-3,-1-3 0 3,3 2 0-1,-2-4 0 0,5 0 0 1,0 0 0 1,-1 0 0-2,10 0 0 1,-1 0 0-1,-4 0 0 3,2 0 0-3,-5 5 0-3,0 0 0 4,-1 2 0 0,-4-2 0 1,-4-5 0-1,0 0 0-3,-1 0 0 4,5 0 0 0,-3 0 0-5,12 0 0 4,-4 0 0 1,3 0 0-2,-1 0 0 2,5 0 0-1,-3 0 0 0,3 0 0 0,1 0 0-5,-1 0 0 6,-3-2 0-1,-1-1 0-1,0-4 0 1,-5 2 0 1,-2 2 0-5,1 1 0 6,-1-2 0-5,-2 4 0 5,-1-2 0-3,0 2 0 2,1 0 0-5,-1 0 0 6,0-3 0-4,0 3 0 3,1 0 0-1,-4 0 0 1,6 0 0-4,1 0 0 2,3 0 0 2,1 0 0-1,2 0 0-3,0 0 0 3,4 0 0-3,-4 0 0 3,12 0 0 1,-4 0 0-1,0 0 0 1,-3 0 0-4,-5 0 0 3,-2 0 0 0,-4 0 0 2,2 0 0-6,-2 0 0 4,-1 0 0-1,0 0 0 1,6 0 0 0,1 0 0 0,0 0 0 0,-1 0 0 1,3 0 0-5,-3 0 0 6,-8 0 0-2,-7 0 0-4,-2 0 0 5,-1 0 0-2,-1 0 0 2,3 0 0-2,0 0 0 2,1 0 0-1,-8 0 0-3,1 0 0 1,-1-2 0 2,-6 2 0 0,-1-4 0 0,-6 1 0 0,3 3 0-2,-7 0 0 2,-2-3 0 0,0 0 0-2,-1 1 0 4,-2-1 0-3,6 1 0 0,-1-3 0-1,4 2 0 3,0 3 0-1,-2-2 0 5,-1-1 0-13,-10 3 0 8,1 0 0-1,-6-2 0 1,-3 2 0-2,0-3 0 7,0 3 0-9,0 0 0 6,1 0 0-5,-1 0 0 1,10-4 0 6,7 0 0-7,1 4 0 5,6-5 0-6,-8 0 0 5,-8 2 0 0,-1 0 0-5,-1 1 0 7,-6 2 0-7,0-4 0 10,0 4 0-13,0 0 0 6,0 0 0 4,0 0 0 2,0-3 0-13,8-17 0 8,-2-15 0 2,3-7 0-5,6-17 0 4,-15 3 0 4,0-2 0-11,0-6 0 5,0 0 0 2,0 6 0-5,0 7 0 13,0 7 0-13,0 4 0-3,0-1 0 9,0-5 0-4,-9-6 0 3,3-6 0-2,1-10 0 1,-5 5 0 1,2-1 0 2,5 5 0-10,0 8 0 6,2 8 0 1,-5 2 0 1,3 6 0-1,0 1 0 0,-2-4 0-3,-8-6 0 3,1 2 0-2,-5-2 0 2,1 4 0 0,-2 1 0 0,8 4 0 0,-4 0 0 1,4 3 0 4,4 7 0-11,-2 7 0 2,5 1 0 5,3 7 0 0,-1-1 0-4,1-4 0 2,-6-2 0 0,-2-12 0 3,-2-4 0-1,-4-3 0-2,1-12 0-1,2 5 0 2,-2 3 0-1,-1 3 0 1,4 4 0-1,-1 8 0 1,6-3 0-1,-4 10 0 1,6 5 0 0,-3 5 0-2,1-2 0 2,2-1 0-3,0 0 0 4,2 2 0-2,-5-3 0 2,3 2 0-1,3 3 0 0,-3-4 0-2,-2-4 0 1,1 3 0 0,-1 1 0 0,5 1 0 3,-3 10 0-3,2 0 0 1,-2 0 0 0,-5 0 0 1,2 0 0-3,-9 0-81-3,6 3-257 6,9 15-238 1</inkml:trace>
    </iact:actionData>
  </iact:action>
  <iact:action type="add" startTime="22812">
    <iact:property name="dataType"/>
    <iact:actionData xml:id="d1">
      <inkml:trace xmlns:inkml="http://www.w3.org/2003/InkML" xml:id="stk1" contextRef="#ctx0" brushRef="#br0">2637 13036 845 0,'0'0'241'3,"0"0"-96"4,0 0 6 0,0 0-47 2,0 0-40-3,0 0-1 2,0 0 8 0,0 0 7 0,182 0 4-2,-146 3-13 2,0 2-5 1,1 5-6-1,10-5-46-1,-3-5-12 0,9 0 0 1,2 0 0 1,3 0 0-4,4 0 0 3,1-11 0 9,2-1 0-16,-5 1 0 5,2 9 0 2,-1-8 0 2,2 7 0 4,-2-2 0-12,2-5 0 5,3 2 0-2,-1-2 0 2,3 0 0 4,9-2 0-8,-2 3 0 7,0 4 0-1,0-2 0-3,-6 5 0-1,-1 2 0 4,-6 0 0-1,-8 0 0 5,-1 0 0-11,0 0 0 5,2 0 0 1,0 0 0 1,7 0 0-5,4 0 0 4,-1-6 0 0,1 1 0 1,-7-2 0-1,-1 1 0-3,-4 4 0 3,-3-1 0 2,-4 3 0-7,0 0 0 6,-1 0 0-1,-4 0 0 3,3 0 0-8,1 0 0 6,2 0 0 4,4 0 0-10,-4 0 0 3,-6 0 0 2,-1 8 0 5,-7 2 0-11,-3-5 0 5,-4 1 0 2,2 1 0-2,-4-5 0-2,4 7 0 4,-1-9 0 1,0 2 0 3,7 1 0-5,5-3 0-7,-1 0 0 4,1 0 0 4,-1 0 0 0,2 0 0-5,-5 0 0 4,1 0 0 0,-3 0 0 5,8 0 0-11,-4 0 0 5,-2 0 0 6,2 0 0-11,3 0 0 5,-1 0 0 1,2 0 0 0,-3-3 0 0,1 3 0-1,-8 0 0 4,-5 0 0-5,-2 0 0-3,-1 0 0 6,-3 0 0-1,-3 0 0 0,1 0 0-2,2 0 0 2,-3 0 0 0,11 0 0-3,4 0 0 5,8-10 0-2,1 0 0-1,-1-8 0 1,-10-5 0 0,-13-11-37 1,-18 16-381-5,0 1-539 5</inkml:trace>
    </iact:actionData>
  </iact:action>
  <iact:action type="add" startTime="26629">
    <iact:property name="dataType"/>
    <iact:actionData xml:id="d2">
      <inkml:trace xmlns:inkml="http://www.w3.org/2003/InkML" xml:id="stk2" contextRef="#ctx0" brushRef="#br0">23807 13149 641 0,'0'0'309'6,"0"0"-139"-1,0 0-32 1,0 0-39 2,0 0-24 0,0 0-8-2,0 0-9 2,163 62 15 1,-135-62 0-2,5 0-5 0,0 1 7 1,1 3-19 1,7-4-5-2,1 3-7-1,5 2-11 2,4 0-16 1,3-3-17-2,2 0 0-1,2 1 0 11,3-3 0-17,-4 0 0 7,4 4 0 1,-2-4 0-1,-1 0 0 2,-3 0 0-2,-2 0 0 2,-7 0 0-4,8 0 0 4,-8 0 0-2,4 0 0 2,-1 0 0-1,-3 0 0-3,4 0 0 3,-1 0 0-1,-1 0 0 3,0 0 0-2,4 0 0 2,-4 0 0-8,0 0 0 5,3-9 0 1,2-3 0 0,-3 4 0 1,4-5 0-1,-9 2 0-2,-1 5 0 2,0 1 0 0,5 5 0 1,1-3 0-6,-4-4 0 7,8 6 0 0,-5-6 0-7,5 5 0 4,-5 2 0 3,5-4 0-2,-2 4 0-2,1 0 0 2,2 0 0 0,3 0 0-1,2 0 0 2,5 0 0-1,6 0 0-1,3 0 0-3,2-3 0 5,-7-3 0-2,-3 3 0 1,-11 3 0 0,-4 0 0 0,-2 0 0 1,2 0 0-3,3 0 0-2,4 0 0 5,6 0 0-1,2 0 0 0,6 0 0-2,-2 0 0 3,2 0 0-2,-6 0 0 1,-5 0 0 2,2 0 0-6,-11 0 0 4,4 0 0 0,-1 0 0 0,0 0 0-1,7 0 0 1,1 0 0-1,5 0 0 1,6 0 0 1,0-2 0-1,-3-1 0 0,-1 3 0-5,-12-3 0 6,4 3 0-2,-9 0 0 2,-3 0 0-2,4 0 0 2,-8 0 0-1,5 0 0-1,-2 0 0-3,10 0 0 4,-1 0 0-1,-3 0 0 2,-4 0 0 0,-2 0 0 1,-2 0 0-6,2 0 0 2,3 0 0 1,4 0 0 1,-7 0 0 0,5-9 0 1,-12-5 0-1,-5 2 0 0,-8 7 0-2,-8-2 0 3,-8 7 0-5,-8 0 0 5,-2 0 0-2,-3 0 0 0,0 0 0 0,0 0 0 4,-5 0 0-6,-53 0-79 5,20 0-300-2,-9 12-93-4</inkml:trace>
    </iact:actionData>
  </iact:action>
  <iact:action type="add" startTime="28516">
    <iact:property name="dataType"/>
    <iact:actionData xml:id="d3">
      <inkml:trace xmlns:inkml="http://www.w3.org/2003/InkML" xml:id="stk3" contextRef="#ctx0" brushRef="#br0">2610 15679 545 0,'0'0'328'6,"0"0"-126"3,0 0-45-3,0 0-42-1,0 0-25 3,0 0-11 0,187 18-9 0,-144-18 2-2,3 2-6 2,10 3-2 0,5 4 0 1,8 2-6-3,7 7-5 2,6-4-5 0,5 1-12 0,9 0-36-2,0-7 0 11,2-8 0-12,-2 0 0-1,0 0 0 2,-2 0 0 1,3 0 0 1,0-11 0 0,4-1 0 2,-1 1 0-7,-5 6 0 6,-5-5 0-1,-3 2 0 1,-6-1 0-2,-4-1 0 4,3 5 0-8,-7-4 0 4,-1 4 0 3,1-2 0-1,-1 5 0-6,-3-1 0 4,1 3 0 1,2 0 0 0,1 0 0-1,2 0 0 0,6 0 0 2,1 0 0-2,5-3 0 2,-8-2 0-1,3 2 0-1,-6-2 0 2,-2 0 0-3,3 3 0-1,3-1 0 3,-7 3 0 1,-1 0 0-2,-9 0 0 2,2 0 0-1,1 0 0-2,1 0 0 2,7 0 0 0,-4 0 0-1,2 0 0 1,-6 0 0 0,-1 0 0-4,-2 0 0 5,-7 0 0-3,-1 0 0 3,-1 0 0 0,1 0 0-3,3 0 0 2,2 0 0-1,3 0 0 0,1 0 0 0,5 0 0 3,-6 0 0-4,-2 0 0 4,-2 0 0-7,0 0 0 8,-6 0 0 0,2 0 0-9,1 0 0 5,-6 5 0 0,0 5 0 2,-5-2 0-3,-1-2 0 3,0 3 0-2,1-6 0 1,-2-1 0-1,11 4 0 3,-5-6 0-1,8 0 0-5,3 0 0 2,-3 0 0 4,1 3 0-3,0-3 0 3,-4 0 0-7,-1 0 0 5,-1 0 0 0,-1 0 0 1,4 0 0-1,3 0 0 1,-5 0 0-4,2 0 0 4,-3 0 0-3,1 0 0 4,5 0 0-6,3-11 0 6,1-1 0-7,1 1 0 6,-2 4 0-1,2 7 0 0,3 0 0 2,-7 0 0-6,0 0 0 4,-4 0 0 0,-9 0 0 0,1 0 0-1,5-1 0 2,-6-4 0-1,4 5 0-4,4 0 0 4,3 0 0 0,-2-2 0 0,-3-4 0-1,4 1 0 1,2-2 0-1,0 1 0 1,-1 0 0 0,1 1 0 0,1 2 0 3,2 3 0-8,2 0 0 3,0 0 0 2,-2 0 0 1,-3 0 0-2,5 0 0 2,-2 0 0-1,-1 0 0-2,2 0 0 2,-4 0 0-2,-1-8 0 2,-2-2 0 0,2 4 0 0,-5 1 0 0,4 5 0-2,2 0 0 2,-6 0 0 2,-1 0 0-7,1 0 0 6,7-5 0-2,-2 1 0 1,4-7 0 1,8 5 0-5,-9-3 0 6,1-4 0-2,-6 6 0 2,-2-4 0-7,-9-4 0 5,1 1 0 0,-7-5 0 0,-4 1 0 1,-3 11 0-4,1-4 0 4,-5 4 0 0,3 1 0-5,-2-1 0 4,-7 0 0 1,2 1 0-4,-1-2 0 3,5-2 0 4,-2 0 0-9,4 0 0 5,-2 2 0 0,0 3 0 0,-4 2 0-1,3 3 0 2,7 0 0-3,0 0 0 3,-3 0 0 0,-9 8 0-6,-5-8 0 4,3 0 0 1,-2 0 0 1,4 0 0-3,9 3 0 3,6 7 0-2,11 5 0 2,-2 3 0-1,0 0 0-3,-6-3 0 2,-6-10 0 2,-5 1 0 1,-2-4 0-6,-4-2 0 4,-1 0 0 2,0 0 0-6,3 0 0 4,3 5 0 3,1 0 0-4,-4 0 0-3,11 3 0 6,-11-1 0-5,7-1 0 5,-10-4 0-2,-2-2 0 1,2 0 0-5,-4 0 0 3,2 0 0 2,2 0 0-3,0 0 0 4,3 0 0-4,-7 0 0 3,1 0 0-4,2 0 0 4,-8 0 0 0,0 0 0-4,-1 0 0 3,-11 0 0 2,0 0 0-3,0 0-99-4,-45 13-203 8,18-6-91-4,12 11-600 1</inkml:trace>
    </iact:actionData>
  </iact:action>
  <iact:action type="add" startTime="32964">
    <iact:property name="dataType"/>
    <iact:actionData xml:id="d4">
      <inkml:trace xmlns:inkml="http://www.w3.org/2003/InkML" xml:id="stk4" contextRef="#ctx0" brushRef="#br1">9104 13260 1050 0,'0'0'147'3,"0"0"9"3,0 0-36 1,0 0-53 1,0 0 2-2,0 0 0 2,166 2-3-1,-125-2 7 2,15 0-12-3,10 0-2 2,7 0-1 0,5 0-10 0,1-8-44-2,-1-1-4 2,1 4 0 1,-4-2 0-4,-2 7 0 3,2 0 0 6,-2 0 0-6,3 0 0-3,4 0 0 3,2 0 0-2,12 0 0 3,3 0 0 3,9 0 0-11,-4 0 0 9,0 0 0-4,-5 0 0 2,-6 0 0-3,8 0 0 3,-6 0 0 0,-1 7 0 0,0-2 0-1,-3-1 0 0,9-4 0 1,-6 0 0 0,1 0 0 0,3 0 0 1,-8 0 0 0,8 0 0-5,-6 0 0 2,-7 0 0 2,-3 0 0 0,-6-4 0 0,-3 1 0 0,0-3 0-1,1 1 0 2,4-7 0-6,8 0 0 6,-2-2 0-1,-2-3 0 1,2-1 0-1,-9 0 0 2,-1 5 0-7,-9 0 0 6,-2 11 0-3,-7-3 0 2,0 1 0-1,-8 1 0 1,-2 0 0 0,-2-2 0 1,-5-2 0-4,8 4 0 3,4 2 0 0,9 1 0 3,2 0 0-8,2 0 0 6,-7 0 0-2,-7 0 0 2,-9 0 0-4,-11 0 0 5,-11 1 0-3,-5-1 0 0,-11 3 0-1,-1-3 0 5,0 0 0-3,0 4 0-6,0 7 0 7,-13 9 0-1,-41 0-111 5,21-8-309-11,1-3-508 5</inkml:trace>
    </iact:actionData>
  </iact:action>
  <iact:action type="add" startTime="34365">
    <iact:property name="dataType"/>
    <iact:actionData xml:id="d5">
      <inkml:trace xmlns:inkml="http://www.w3.org/2003/InkML" xml:id="stk5" contextRef="#ctx0" brushRef="#br1">16384 13408 817 0,'0'0'205'3,"0"0"-60"4,0 0-32 0,0 0-36 1,0 0 2-2,0 0-22 3,0 0 1-2,163 2 31 1,-102-22-8-2,19-3 11 3,11-6-15 3,21 4-9-8,2-5-13 3,8 4-21 0,-2 5-34 2,-9 4 0-2,-2 5 0 11,-6 1 0-13,5 2 0-5,7 0 0 8,6 1 0 0,6 4 0 6,3 3 0-12,-6-3 0 5,-1 4 0 2,-2 0 0-5,-1 0 0 4,-6 0 0 1,-4 0 0-3,-5 4 0 2,-2 4 0-2,-7-3 0 3,-5-2 0 0,-6 0 0-2,4-3 0-1,-1 0 0 2,-3 0 0-1,-10 0 0 3,-5 0 0-5,-7 3 0 7,-5 1 0-8,-1-4 0 2,1 0 0 2,1 2 0 2,2-2 0 1,9 0 0-7,-1 0 0 5,3 0 0-5,-6 0 0 2,-3 0 0 2,-5-2 0 0,-7-11 0 0,-6 8 0 3,-3-2 0-8,-4 2 0 6,3 2 0-2,-5-3 0 2,10 1 0-3,0-2 0 5,2 2 0-7,0 2 0 4,1-1 0 2,-1 3 0-6,0-3 0 4,5 4 0 2,-7-3 0-6,8 3 0 4,-2 0 0 0,6 0 0-2,1 0 0 2,-1 0 0 0,5 0 0 0,-5 0 0 2,-1 0 0-5,-3 0 0 5,-2 0 0-4,-20 0 0 7,-13 0 0-12,-8 0 0 6,-11 3 0 1,0-3 0 0,0 0 0-3,-6 0 0 4,-72 5-174 0,-39 14-111-1,45-8-71-1,7 12-852 2</inkml:trace>
    </iact:actionData>
  </iact:action>
  <iact:action type="add" startTime="35865">
    <iact:property name="dataType"/>
    <iact:actionData xml:id="d6">
      <inkml:trace xmlns:inkml="http://www.w3.org/2003/InkML" xml:id="stk6" contextRef="#ctx0" brushRef="#br1">15828 15840 696 0,'0'0'225'3,"0"0"-34"4,0 0-49 0,0 0-13 1,0 0-17-2,0 0-26 3,0 0-11-2,179 0-10 2,-141 0-8-3,3 4-6 1,4-4-2 2,8 0-8-1,-2 0 3-2,1 0-1 4,0 0-6-3,-4 0-33 0,0 0-4-1,1 0 0 2,-4 0 0 0,6 0 0 10,1 0 0-18,4 0 0 13,-2 0 0-13,-1-9 0 9,9 3 0-1,-1 3 0-2,3-2 0 4,5 5 0 0,-8-2 0-7,-1 2 0 3,-6-5 0 2,-8 5 0 0,-1-2 0 1,2 2 0-2,-5-4 0 3,2-1 0-5,-2-1 0 4,3-5 0-5,0 2 0 7,-3-5 0-1,-2 1 0-7,-2 2 0 4,1 2 0 3,2-3 0 2,0 7 0-10,4-4 0 7,0 4 0-5,1-4 0 4,5 3 0 3,-2 1 0-8,5-2 0 5,-2 6 0 0,11-4 0 2,4 5 0-5,7 0 0 3,10 0 0-1,2 15 0 3,5 1 0-6,4-3 0 4,-9-5 0 3,4 2 0-8,-5-10 0 6,-8 0 0-1,-1 0 0 0,0 0 0 3,1 0 0-8,8 0 0 4,-6 0 0 2,-1 0 0 1,-3 0 0-6,-17 0 0 3,0 0 0 4,-11 0 0-7,-7 0 0 4,-7 0 0 0,4 0 0-1,-7 0 0-1,2-6 0 3,-1-3 0-2,0 6 0 2,2-8 0-2,6 2 0 2,3 6 0-5,0-3 0 6,1-3 0-3,4 8 0-2,7-9 0 4,2 2 0-1,12-1 0 1,9-1 0-5,3 5 0 6,11 2 0-1,3 3 0-5,3 0 0 3,2 0 0 3,6 0 0-3,-11 0 0 2,9 8 0-4,0 2 0 3,-2-1 0 0,2-9 0 0,-3 2 0 1,-3 7 0 0,3-2 0-5,1 1 0 2,3-3 0 3,0-2 0-2,-4 0 0 0,-6-3 0 2,-10 0 0-1,-11 0 0 1,-1 0 0-2,-2 0 0-2,-6-18 0 2,5 4 0 0,1 0 0 2,5-1 0 1,-1 4 0-6,0 1 0 4,0 2 0 0,-3 0 0 1,-3 2 0 3,-4 0 0-10,-1 0 0 6,-3-1 0-2,1 7 0 3,0-7 0-3,-2 7 0 3,-6 0 0-2,4 0 0 0,-1 0 0 0,-4 0 0 1,11 0 0 0,-2 0 0-1,8 0 0 1,0 0 0-1,-4 0 0 1,7-4 0 1,-9-3 0-1,7 0 0-3,2-4 0 3,1-4 0-2,13-5 0 4,6-4 0 2,4 4 0-11,7 0 0 7,1 8 0 2,-1 1 0-5,4-2 0 2,3 3 0 2,5-5 0-3,9-2 0 6,0-4 0-10,6 3 0 5,-3 0 0 4,-3 5 0 1,-4 1 0-11,0 4 0 7,-7 5 0-1,3 3 0 1,-7 0 0-1,-2-2 0 2,-12 2 0 0,0 0 0 2,-8 0 0-9,0 0 0 4,4 0 0 2,-7 0 0-1,3 0 0 2,-8 0 0-4,3 0 0 6,-7 0 0 0,-5 0 0-11,-4-7 0 10,-3-2 0-1,0-3 0 2,1 4 0-9,3-1 0 6,11 1 0-1,1 2 0 4,1 2 0-8,-7 3 0 7,-4 1 0-5,-13 0 0 5,-2-3 0-1,-7-1 0-5,-4 1 0 4,-4 3 0 0,-6 0 0 0,-5 0 0 0,-7 0 0 0,-4 0 0 0,1 0 0-4,-2 0 0 4,5 0 0 1,10 0 0-2,8 0 0 2,3 3 0-1,1 5 0-1,-1 2 0 1,-7-2 0-4,2 1 0 4,-8-1 0 1,-1 4 0 4,-3-3 0-12,1 0 0 6,-2-1 0 2,-6-5 0-1,1 4 0-2,-7-2 0 3,5-2 0-2,-7-3 0 1,3 3 0-3,1-1 0 3,-1 2 0 2,4 1 0-4,-1-1 0 3,1 1 0-2,-1-3 0-1,-4 1 0 7,-3-3 0-11,-4 0 0 6,2 7 0-1,-1 4 0 2,-3 6 0-2,0 4 0-1,2-3 0 4,-2-1 0-3,3-6 0-1,1 1 0 2,-2-1 0 1,5 1 0-1,-4 1 0-1,10 8 0-2,2 6 0 2,-3-1 0 2,-6-5 0 0,-9-4-157-3,0-17-129 3,0 0-115-3</inkml:trace>
    </iact:actionData>
  </iact:action>
  <iact:action type="add" startTime="40654">
    <iact:property name="dataType" value="strokeEraser"/>
    <iact:actionData xml:id="d7">
      <inkml:trace xmlns:inkml="http://www.w3.org/2003/InkML" xml:id="stk7" contextRef="#ctx0" brushRef="#br2">26026 20278 313 0,'0'0'544'4,"0"0"-381"3,0 0-7 0,0 0-91 1,0 0-26 0,0 0-29-2,5 15-10 2,-5-5-41 0,0-3-66 1,0-7-117-3,0 4-355 2</inkml:trace>
    </iact:actionData>
  </iact:action>
  <iact:action type="add" startTime="41020">
    <iact:property name="dataType" value="strokeEraser"/>
    <iact:actionData xml:id="d8">
      <inkml:trace xmlns:inkml="http://www.w3.org/2003/InkML" xml:id="stk8" contextRef="#ctx0" brushRef="#br2">26026 20278 192 0</inkml:trace>
    </iact:actionData>
  </iact:action>
  <iact:action type="remove" startTime="41042">
    <iact:property name="style" value="instant"/>
    <iact:actionData xml:id="d9" ref="#d6"/>
  </iact:action>
  <iact:action type="add" startTime="41040">
    <iact:property name="dataType" value="strokeEraser"/>
    <iact:actionData xml:id="d10">
      <inkml:trace xmlns:inkml="http://www.w3.org/2003/InkML" xml:id="stk9" contextRef="#ctx0" brushRef="#br2">26026 20278 192 0,'0'-122'196'17,"-6"122"21"-17,0 0 26 0,5 0-66 0,-2 0-49 2,3 0-49-2,0 0-32 4,0 0-22 5,0 0-18-2,0 0-7-1,0 0-17 3,0 0-54-1,0 0-105 0,0 0-356-2</inkml:trace>
    </iact:actionData>
  </iact:action>
  <iact:action type="add" startTime="43075">
    <iact:property name="dataType"/>
    <iact:actionData xml:id="d11">
      <inkml:trace xmlns:inkml="http://www.w3.org/2003/InkML" xml:id="stk10" contextRef="#ctx0" brushRef="#br1">15973 15777 847 0,'0'0'155'4,"0"0"-14"1,0 0-30 3,0 0-33 0,208-4 11 0,-154-1-14-2,4-3 10 2,8 4-3 0,-4-2-6 0,4 6-14 1,0-2-7-2,3 2-11 0,0 0-3 1,7-3-7 0,2 3-12-2,5-6-3 4,4 4 2-4,-3-1-11 17,1-1-10-23,-5 4 0 0,-3 0 0 10,1-6 0-3,-2 0 0-1,-1-2 0 1,-2-5 0 2,7 0 0 1,-4 1 0-7,-3 1 0 6,6 3 0-1,-2-11 0 1,-4 11 0-5,-1-5 0 5,-3 2 0-1,-7 4 0 1,0 0 0-5,-1 7 0 4,2 0 0 0,0 0 0 0,3 0 0 2,-1 0 0-6,7 0 0 4,-3 0 0 3,3 0 0-7,1 0 0 3,3 0 0 2,7 0 0 1,6-2 0-8,13-4 0 9,4 0 0-5,6 6 0 4,0 0 0-6,-5 0 0 5,-7 0 0-2,-12 3 0 2,-6 6 0 0,-4-3 0-5,-5-6 0 4,-4 0 0 1,-10 0 0 0,-10 0 0-5,-7 0 0 4,-2 0 0 1,-2 0 0 0,0-6 0-5,4-9 0 5,2-2 0-2,-1 2 0 6,5-2 0-11,-3 6 0 7,6-2 0-5,-2 8 0 4,5-2 0 0,4 4 0 2,2-2 0 2,0-3 0-10,9 3 0 4,-5 5 0 3,2 0 0-2,-3 0 0 3,-2 0 0-5,2 0 0 3,-1 0 0 0,4 0 0-1,2-5 0 2,5-8 0-2,9-2 0 0,2-5 0-2,9 4 0 3,1 6 0 2,5 5 0-5,8 5 0 2,-4 0 0 2,-1 15 0-2,-3 9 0 4,-8-4 0-8,8-2 0 5,-4-4 0 6,1-3 0-12,0-11 0 7,-5 3 0 0,-10-3 0-5,3 0 0 3,-13 0 0 1,-2 0 0 0,-9 0 0 1,-5 0 0-3,1 0 0 4,-5 0 0-6,4-3 0 4,-4 3 0 2,0 0 0-6,-2 0 0 5,-4 0 0 4,4 0 0-10,-4 0 0 5,3 0 0 2,4 0 0-6,4 0 0 3,5 0 0 3,2 0 0-6,3 0 0 5,-4 0 0-1,10 0 0 0,4 0 0-3,7 0 0 6,5 0 0-6,12 3 0 4,2 4 0-4,-2-2 0 5,-4-1 0-2,-9-2 0-3,-8 5 0 3,-9-7 0 1,-4 0 0-4,-5 0 0 3,5 0 0 1,-3 0 0 1,6 0 0-7,-1 0 0 4,7 0 0 0,-4 0 0 2,3 0 0 2,-3 0 0-7,-9 0 0 2,10-9 0 3,-3 5 0-1,-3 2 0-1,6 2 0 0,-2 0 0 0,5 0 0 1,-2 0 0-1,2 0 0 1,-5 0 0 0,-3 0 0 0,-1 0 0 0,-9 0 0 1,6 0 0-1,-2 2 0-5,-1 2 0 5,4 5 0 0,-5-7 0 0,5 1 0-1,-3-1 0 0,0-2 0 1,5 0 0 0,-3 0 0 0,3 0 0 1,-2 0 0-2,2 0 0-1,0 0 0 4,4-2 0-7,5 2 0 6,7 0 0-1,5 0 0-2,6 0 0 3,4 0 0-2,-4 0 0 1,-7 0 0 0,-3 0 0-1,-12 0 0 2,-9 0 0-2,-11 0 0 1,-19 0 0-2,-3 0 0 2,-17 0 0 4,1 0 0-11,-8 0 0 7,2 0 0 2,1 0 0-4,-4 0 0 0,5 0 0 2,-7 0 0 0,-2 0 0 0,3 0 0 0,0 0 0-2,4 0 0 3,4 0 0-2,-1 0 0 3,7 0 0-6,8 0 0 4,5 0 0 0,7 0 0 0,-1 0 0 1,3 0 0-2,3 0 0 2,3 0 0-6,12 0 0 5,5 0 0 0,10 0 0 0,-1 0 0-1,-3 0 0 2,-17 0 0-2,-9 0 0 0,-15 0 0 2,-6 0 0 0,1 0 0-5,7 0 0 4,1 0 0-3,3 0 0 4,5 0 0-1,-6 0 0 0,-8 0 0-1,-11 0 0 3,-8 0 0-3,1 0 0 0,0 0 0-3,-5 0 0 5,2 0 0-2,-3 0 0 4,0 0 0-7,0 20 0 7,0 18 0-3,0-20-189 2,-10 8-275-8</inkml:trace>
    </iact:actionData>
  </iact:action>
</iact:actions>
</file>

<file path=ppt/ink/inkAction3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20T01:57:55.7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08">
    <iact:property name="dataType"/>
    <iact:actionData xml:id="d0">
      <inkml:trace xmlns:inkml="http://www.w3.org/2003/InkML" xml:id="stk0" contextRef="#ctx0" brushRef="#br0">5451 15763 699 0,'0'0'187'7,"0"0"-46"1,0 0-30-1,0 0-34-2,0 0-10 3,0 0 12 0,0 0 10 0,-24 102-22-2,20-51 0 2,-5 10 0 0,4 8-5 0,-2 5-17 0,1 0 0-2,3-4-9 2,-5-3-6 0,5-12-9-3,2-14 0 3,-2-10-2 1,3-8-1-2,-6 1 1 0,6-13 2 1,0-2-1-1,0 6-3 3,0-5 2-2,0 15-16 2,0 1-3-4,0 6 0 2,0 5 0-2,6-2 0 1,-2-1 0 1,-1-9 0 0,0-12 0-3,2-6 0 2,-2-7 0 1,0 0 0 0,-3 0 0-2,3 0 0 2,-3 0 0 0,7 0 0-1,14 0 0-1,14 0 0 3,13 0 0-1,8 0 0 1,9 0 0-4,10 0 0 3,5 0 0 0,6 0 0 0,0 5 0-3,1-5 0 4,4 6 0-1,0-6 0-1,-4 0 0 0,7 0 0 1,-4 0 0 1,3 2 0-2,1 3 0-1,-4-5 0 2,1 0 0 0,-7 0 0 0,3 0 0-2,-4 0 0 3,-2-5 0-2,6-8 0 4,0 0 0-5,7 6 0 3,9-6 0-3,3 8 0 3,5 2 0-4,3 3 0 4,-7 0 0-2,4 0 0 2,-8 0 0-3,2 0 0 1,-5 0 0 2,0 0 0-1,3 0 0-3,-7 0 0 3,-2 0 0 1,2 0 0-2,-5-7 0 0,8-4 0 1,1 4 0 0,3 0 0 0,1 1 0-3,-4-8 0 5,-1 3 0-1,-7-2 0-3,-2-2 0-2,6 1 0 4,-5 0 0 0,12 3 0 0,5 1 0-2,4 5 0 2,0 3 0 0,3 2 0 0,-7 0 0-3,1 0 0 3,3 0 0 1,-5 0 0-1,-6 0 0-3,2 0 0 5,-2 0 0-3,-4 0 0 1,-4 0 0-3,-4 0 0 3,7 0 0 1,-2 0 0 0,9 0 0-3,5 0 0 2,-2 0 0 0,5 2 0 0,0-2 0-2,2 0 0 2,14 0 0 1,4 0 0-2,12 0 0-1,7 0 0 2,4 0 0 0,-6 0 0 0,4 0 0-2,-1 0 0 2,-4 0 0 0,-9 0 0 1,-4 0 0-4,-7 3 0 3,-3-3 0 0,-2 0 0 0,2 0 0-2,-3 0 0 2,-9-3 0 0,-3-6 0 0,-9-9 0-1,-2 10 0 0,2-12 0 2,3 9 0-2,3-5 0 0,3 11 0 0,-2-1 0 2,-7 0 0-1,-4 6 0-2,-7 0 0 2,-2 0 0 0,0 0 0 0,1 0 0-3,0 0 0 5,-1 0 0-4,0 0 0 3,-2 0 0-3,-6 0 0-1,-4 0 0 4,-8 0 0-2,-2 0 0 0,-3 0 0 0,1 0 0 1,3 0 0 1,6 0 0-4,-3 0 0 3,2 0 0 0,-3 0 0 0,-10 0 0-2,-3 0 0 3,-7 0 0-2,-3 0 0 3,-3 0 0-6,3 0 0 5,-3 0 0-1,3-3 0-1,8 1 0 0,3-1 0 0,4-1 0 1,4 4 0 1,2 0 0-3,-5 0 0 1,2 0 0 1,-2 0 0 0,2 0 0-2,-3 0 0 3,1 0 0-1,0 0 0 1,2 0 0-4,3 4 0 3,4-4 0 0,2 5 0 0,0-2 0-2,0 3 0 1,1-6 0 2,0 0 0-2,4 0 0 0,5 0 0 3,-9 0 0-3,0 0 0-1,-1 0 0 1,-3 0 0 0,-3-6 0 3,-5 1 0-4,-6-5 0 0,4 5 0 3,-1 0 0 0,-6-4 0-2,4 2 0 0,-11 2 0 0,-3 5 0 3,-8-5 0-4,-3 5 0 0,-4 0 0 1,-9 0 0 2,-1 0 0-1,-4 0 0-2,-5 0 0 2,-7 0 0 2,2-7 0-5,-3 7 0 3,0 0 0-2,0 0 0 2,0 0 0 0,0 0 0-1,5 0 0 3,4 0 0-5,4 0 0 4,6 0 0-3,-7 0 0 2,5 0 0-1,-1 0 0 2,-4 0 0-3,2 0 0 1,-1 0 0 2,-2 0 0-2,-7 0 0 0,1 0 0 1,-1 0 0 2,-4 0 0-5,0 0 0 2,3 0 0 0,-3 0 0 2,0 0 0 0,0 0 0-3,0 0 0 2,0 0 0 0,0 0 0 0,0 0 0 0,0 0 0-2,0 0 0 2,0-11 0-1,0-45 0 1,-24-25 0-1,-10-26 0 1,-7-6 0 0,9 9 0 1,-1-4 0-4,7 15 0 3,5 24 0 5,12 25 0-11,6 27 0 6,-1 12 0 2,4 5 0-2,0 0 0-6,0 0 0 7,7 22 0 1,31 33 0 2,4 8 0-12,-22 11-254 8,-20-43-147 0,0 1-465 0</inkml:trace>
    </iact:actionData>
  </iact:action>
  <iact:action type="add" startTime="3985">
    <iact:property name="dataType"/>
    <iact:actionData xml:id="d1">
      <inkml:trace xmlns:inkml="http://www.w3.org/2003/InkML" xml:id="stk1" contextRef="#ctx0" brushRef="#br0">11320 18335 300 0,'0'0'180'2,"0"0"13"6,0 0 12 0,0 0-25 0,0 0-38-2,0 0-5 2,0 0-18 1,7-26-12-2,52-27-1 0,8-8-18 0,32-8-20 3,25-3-2-2,30 2-11-1,31 6-12 1,8 18 3-2,9 14-34 10,15 17-12-12,2 15 0 0,3 0 0 5,-9 15 0 0,-25 5 0-6,-37 0 0 4,-43-2 0 2,-45-13 0-1,-36-2 0 0,-21-3 0-2,-6 0 0 2,0 0 0-1,-51-8 0 2,-73-61 0 5,-53-36 0-5,-44-32 0-9,-14-11 0 6,-3 6 0 2,20 19 0 1,23 26 0 2,41 34 0-9,24 24 0 6,41 27 0 3,33 12 0-8,22 0 0 4,23 56 0 1,11 31 0 0,9 47 0-1,51 19 0 3,27 20 0-3,10 6 0 0,3-9 0 2,-7-14 0-5,-6-4 0 4,-2-6 0 0,-10-11 0 1,-18-26 0 0,-10-30 0-5,-18-26 0 4,-16-34 0 0,-5-15 0 2,-5-4 0-7,13-4 0 6,10-63 0 0,11-48 0-4,12-53 0 4,2-46 0 0,8-42 0 2,-1-34 0-8,-6-4 0 6,-17 32 0-4,-14 59 0 2,-14 75 0 2,2 64 0 1,-9 39 0-7,0 18 0 5,0 7 0-1,-21 40 0 1,-46 54 0-1,-33 36 0 2,-23 33 0 0,-10 15 0-4,-5 18 0 3,-1-18 0 6,11-14 0-13,0-42 0 8,10-32 0 1,18-24 0-6,18-21 0 2,19-6 0 1,27-19 0 1,18-8 0-1,14-12 0 0,4 0 0 0,0 0 0 2,39-8 0-2,8-16-160-1,-20 10-141 3,-16 9-82-2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19T02:23:04.6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145">
    <iact:property name="dataType"/>
    <iact:actionData xml:id="d0">
      <inkml:trace xmlns:inkml="http://www.w3.org/2003/InkML" xml:id="stk0" contextRef="#ctx0" brushRef="#br0">9174 11062 551 0,'0'0'236'7,"0"0"-55"-4,0 0-13 4,0 0-41 0,0 0 17 1,0 0-26-2,0 0-3 2,127 0-53 0,-64 0 17 0,12 0-9-2,19 0-19 2,6 0-13 0,5 0 0 0,7 0-25-3,-15 0 0 4,-1 0-2-1,-17-3-4 3,-21-3 6-7,-16 2-1 3,-18 2-12 2,-19 2 0 0,-5 0 0 1,0 0 0-4,-3 0 0-2,-60 0 0 5,-40 2 0-3,-39 12 0 2,-15-2 0 0,2-2 0 0,18-2 0-2,23 4 0 1,35-4 0 2,25 1 0 3,24-3 0-2,17-1 0-8,10-1 0 4,3 5 0 2,13 9 0-2,53 0 0 1,34 3 0 2,20-9 0-1,0-10 0 1,-17-2 0-4,-27 0 0 6,-22 0 0-6,-30 0 0 1,-15 0 0 2,-6 0 0 0,-3 0 0-1,-26 6 0 0,-42 14-147 1,-25 16-54-1,45-16-158 2</inkml:trace>
    </iact:actionData>
  </iact:action>
</iact:actions>
</file>

<file path=ppt/ink/inkAction4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20T01:59:22.8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046">
    <iact:property name="dataType"/>
    <iact:actionData xml:id="d0">
      <inkml:trace xmlns:inkml="http://www.w3.org/2003/InkML" xml:id="stk0" contextRef="#ctx0" brushRef="#br0">12274 6244 867 0,'0'0'268'6,"0"0"-78"3,0 0-11-5,0 0-54 2,0 0-18 2,0 0-19 0,0 0-12-2,24 0-10 3,0 0-15-1,10 0-21 0,-1 0-30-1,5 0 0 1,2 0 0-1,4 6 0 1,5-1 0-2,3-2 0 2,7-3 0 1,3 0 0-1,9 0 0 4,6 0 0-5,4 0 0 4,-3 0 0-9,-5-11 0 10,6 1 0-10,-5 2 0 8,2-2 0-4,6 9 0-1,2-3 0 4,4 2 0-1,4 2 0 4,6 0 0-9,-4 0 0 3,2 0 0 2,-5 0 0 7,1 0 0-14,-6 0 0 6,-5 0 0 3,-3 0 0-5,3 0 0 1,4 0 0 5,5 0 0-5,1 0 0 6,-3-3 0-10,-6-5 0 5,-10-5 0 4,-10 2 0-7,-7 2 0 3,0 1 0 1,-7 0 0-1,-3 1 0 4,0 7 0-8,-6-2 0 6,1 2 0 0,-3-4 0 3,-1 4 0-10,-1 0 0 4,-7 0 0 4,-1 0 0 2,-7 0 0-11,-10 0 0 8,-6 0 0 0,2 0 0 3,-6 0 0-12,3 0 0 8,-3 0 0 1,0 0 0-2,0 0 0 1,-37 0 0-3,-38 0 0 8,-23 14 0-9,-19-4 0 5,-6 4 0-4,-16 3 0 3,-9 3 0-1,-1 3 0 3,0 1 0-5,7-7 0 3,2 1 0 0,5-3 0 1,-4-10 0-3,2-1 0 1,-3-4 0 2,4 0 0-4,11 0 0 2,8 0 0 2,14 0 0-1,13 0 0 0,6 0 0 1,10 0 0-2,3 14 0-1,5 1 0 0,-2 2 0 4,-1-3 0 3,11 0 0-11,4-3 0 5,3 4 0-1,6-2 0 1,-7 0 0 2,4 2 0 0,-5-8 0-2,3-3 0-2,8 0 0 3,10-2 0 0,11-2 0-1,12 0 0 1,9 4 0 2,0-4 0-6,0 0 0 4,0 0 0 0,0 0 0 2,0 0 0-7,0 0 0 8,0 0 0-2,0 0 0-4,0 0 0 0,0 0 0 4,0 0 0-2,0 0 0 2,0 0 0-1,0 0 0 1,0 0 0-5,0 0 0 11,0 0 0-15,0 0 0 6,0 0 0 4,0 0 0-3,0 0 0 1,0 0 0-2,0 0 0 2,0 0 0 0,0 0 0-2,0 0 0 2,0 0 0 0,0 0 0 1,0 0 0-1,3-10 0 0,24-6 0-1,2-2 0 1,16 0 0-3,13-4 0 2,26-5 0 1,22-2 0 3,11 3 0-7,8 13 0 3,-1 6 0 3,0 7 0-1,-2 0 0-5,5 0 0 4,4 0 0 1,7 0 0 0,11 0 0-5,-3 7 0 4,-13-2 0 1,-18 0 0 3,-15-2 0-10,-13 2 0 5,-9-1 0 1,-7-1 0 2,4 0 0-6,0 2 0 4,1 1 0-1,3 1 0 2,-2-2 0-3,-7-3 0 4,0 2 0-4,-7-2 0 3,-9-2 0-2,3 0 0 2,-11 0 0-1,3 0 0-3,-2 0 0 3,-13 0 0 1,-5 0 0-5,-13 0 0 3,-10 0 0 4,-1 0 0-7,-2 0 0 6,-2 0 0-3,-1 0 0 1,5 0 0 0,-5 0 0-1,0 0 0-1,0 0 0 1,0 0 0 0,0 0 0 4,0 7 0-9,0-2-118 10,0 8-411-7</inkml:trace>
    </iact:actionData>
  </iact:action>
  <iact:action type="add" startTime="8129">
    <iact:property name="dataType"/>
    <iact:actionData xml:id="d1">
      <inkml:trace xmlns:inkml="http://www.w3.org/2003/InkML" xml:id="stk1" contextRef="#ctx0" brushRef="#br0">12452 11147 898 0,'0'0'135'2,"0"0"2"6,0 0-32 0,0 0-20 0,0 0 24-2,0 0-18 2,0 0 9 1,141 4-22-2,-96 2 0 0,13-4-25 1,14-2-16 1,17 0 0-2,22 0 1 0,15 0-9 1,19 0-1 0,19-16-19 7,11 1-9-14,3-2 0 9,-7 1 0-5,-10 1 0 3,-11 2 0 2,-11 1 0-7,-9 4 0 5,-4-2 0 1,-16 5 0-1,-14-3 0 1,-12-2 0-4,-14 2 0 5,-13-2 0-7,-20 5 0 6,-11 3 0-2,-13-1 0 3,-2 3 0-4,-11 0 0 0,0 0 0 2,0 0 0 0,0 0 0-2,-14 0 0 2,-43 5 0 0,-31 15 0 1,-19-7 0-4,-25-5 0 3,-22-8 0 1,-15 0 0-2,-8 0 0 1,-7 0 0 0,-11 3 0-1,-6 9 0 0,4 4 0 0,7 6 0 0,24-6 0 2,21 2 0-2,18 0 0 0,23-4 0 1,28-1 0-1,19 0 0 1,24-5 0 2,20-4 0-5,5-1 0 2,8-3 0 1,0 0 0-2,0 0 0 2,53 0 0 1,33 0 0-2,36 0 0 2,35-12 0-2,27-4 0 2,22-11 0 2,14 1 0-9,-3 5 0 5,-8 4 0 0,-22 11 0 2,-18 6 0-2,-10 0 0 1,-19 0 0 0,-11 12 0 2,-14-3 0-6,-18-2 0 3,-12-4 0 3,-10-3 0 2,-12 0 0-11,-14 0 0 5,-11 0 0 2,-17 0 0 0,-8 0 0 1,-8 0 0-2,-2 0 0 0,-3 0 0 3,0-3 0-7,0 3 0 5,-42 0 0 4,-78 0 0-5,-55 0 0-1,-61 0 0 0,-17 0 0 2,2 0 0 0,9 10 0-1,23 11 0 1,19 0 0-1,28 1 0 0,30-9 0 2,21 2 0 0,31-6 0-5,24-5 0 4,18-2 0 1,24-2 0-1,11 0 0-3,10 0 0 6,3 0 0-8,0 15 0 5,0 19-96 0,0-14-376 1,0 4-470-4</inkml:trace>
    </iact:actionData>
  </iact:action>
  <iact:action type="add" startTime="11328">
    <iact:property name="dataType"/>
    <iact:actionData xml:id="d2">
      <inkml:trace xmlns:inkml="http://www.w3.org/2003/InkML" xml:id="stk2" contextRef="#ctx0" brushRef="#br0">12392 16859 865 0,'0'0'182'5,"0"0"-20"2,0 0-26 0,0 0-30 0,0 0-29 0,0 0 9 1,0 0-3 0,235 38 7-2,-133-38-7 3,23 0-3 0,31-11-20-1,28-22-23-2,22 3-37 1,14 9 0 2,-9 3 0-2,-7 11 0 9,-10 1 0-13,-4 6 0 5,-6-2 0 3,-9-1 0-10,-20 3 0 9,-10-2 0-2,-16-7 0-3,-12 3 0 0,-25 0 0 4,-26 2 0-1,-25 4 0 5,-16-3 0-11,-14 3 0 4,-8 0 0 2,0 0 0 5,-3 0 0-12,0 0 0 7,-48 0 0 1,-53 3 0 0,-44 15 0-4,-18-9 0 4,-40-4 0 0,-17-5 0 2,-16 0 0-9,-8 0 0 4,2 0 0 2,11 0 0 2,16 0 0-4,25 0 0 4,29 4 0-5,26 10 0 3,21-1 0 2,17 5 0-6,24 1 0 11,11 1 0-13,24-6 0 10,17-6 0-10,9-3 0 5,12-5 0 4,0 0 0-7,0 0 0 2,0 0 0 4,37 0 0-3,42 0 0-2,41 0 0 5,34-18 0-2,39-11 0 4,31-3 0-10,14 0 0 5,-3 12 0 3,-21 8 0-4,-18 5 0 1,-15 7 0 2,-14 0 0-2,-14 0 0 6,-23 0 0-11,-13 0 0 4,-16 0 0 3,-14 0 0-2,-21 0 0 3,-20 0 0-6,-16 0 0 4,-14 0 0 0,-11 0 0-3,-5 0 0 5,-3 3 0-3,-70 24 0 3,-51 4 0-7,-45-5 0 8,-35-16 0 4,-23-10 0-11,-6 0 0-3,-1 0 0 8,13 2 0 0,5 11 0 3,15-6 0-11,24 6 0 5,32 0 0 5,31 5 0 1,31-3 0-10,24-4 0 3,26 1 0 6,21-12 0 0,12 0 0-8,0 0 0 5,0 0 0 2,0 0 0-6,29-5 0 2,11-10 0 3,-2 12 0 1,0 3 0-4,10 0 0-2,2 0-138 5,-28 9-190 0,-1-7-149 4</inkml:trace>
    </iact:actionData>
  </iact:action>
</iact:actions>
</file>

<file path=ppt/ink/inkAction4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20T05:45:17.8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831">
    <iact:property name="dataType"/>
    <iact:actionData xml:id="d0">
      <inkml:trace xmlns:inkml="http://www.w3.org/2003/InkML" xml:id="stk0" contextRef="#ctx0" brushRef="#br0">27976 2331 509 0,'0'0'203'6,"0"0"-21"-1,0 0-45 4,0 0-55-2,0 0-20 2,0 0-4-4,0 0-6 4,0-8 14-1,0 10-9-1,0 24-37-1,0 7 12 3,0 1-3 0,0 8-5-2,0-3-1 1,0 6-4-1,0-6-8 2,0-3 3-3,0-2-3-1,0-8 2 3,0-2-3 0,0-4-2 1,0 0 0-4,0 0-5 5,0-2-1-2,0-7-1-1,0-6 1-2,0-1 1 4,0-4 4-1,0 0 0-1,0 0-4 0,0 0 4 1,0 0 5 0,0 0-1 0,0 0-2-2,0 0 5 2,0 0-2 3,0 0 1-4,0 0-4 0,0 0-1 0,0 0 2-1,0 0-1 2,0 0-4-1,0 0-4 1,12 0 9-1,3 0-7 1,8 0 0-1,-7 0-1 1,4 0 8-1,-2 0 2 3,3 0 2-3,-2 0 2-2,-1 0-1 3,6 0 0 0,-3-4-8-1,4 3 1 0,2-6-2 3,3 4 1-4,-1-2-1 0,0 0 0 2,-3 1 2 4,-2-2 2-5,-2 3 2-1,4 3 0-1,-2-2 2 3,1 2-4 1,3-3-2-4,5 0-4 4,-4-2 0-2,-2 1 0 1,0 4 3-2,-2 0 4 3,5-3 3-1,3 3-3 0,0 0-11-2,4 0 0 3,-4 0 0-2,0 0 0 1,0 0 0-1,-3 0 0 0,-2 0 0 2,2 0 0 1,-6 0 0-5,4 0 0 3,2 0 0-2,3 0 0 2,0 0 0-3,6 0 0 4,-6 0 0-1,10 0 0-1,-1 0 0 0,5 7 0 0,-1-7 0 1,6 0 0 0,-1 0 0-1,-2 0 0 1,-4 0 0 0,-7 0 0 0,1 0 0-4,-4 0 0 5,4 0 0 2,2 0 0-6,1 0 0 1,0 0 0 3,-7 0 0-2,6 0 0 2,-2 0 0-1,-2 0 0-3,5 0 0 3,0 0 0 0,3 0 0-2,0 0 0 2,1 0 0 0,6 0 0 0,-8 0 0-2,5 0 0 2,-7 0 0 1,3 0 0-2,0 0 0 2,1 0 0-2,2 0 0 0,0 0 0 0,4 0 0-1,-1 0 0 4,1 0 0-4,-1 0 0 2,-2 0 0 0,2 0 0 0,3 0 0-1,3 0 0 0,-2 0 0-1,-5 0 0 2,3 0 0 3,-3 0 0-6,5 0 0 1,-2-4 0 2,-6 4 0 1,-3 0 0-1,-8 0 0-1,7 0 0 0,-1 0 0 2,7 0 0 0,1 0 0-5,5 0 0 4,3 0 0 0,1 0 0 2,-4 0 0-5,3 0 0 2,-7 6 0 1,1 0 0 2,-1 2 0-4,2-5 0 0,-7 4 0 3,0-5 0-2,4-2 0 0,-1 3 0 0,2-3 0 2,-2 0 0-2,1 0 0-1,-1 0 0 3,-3 0 0-2,4 0 0 1,-4 0 0-2,2-3 0 3,-5 1 0-2,2-2 0 1,-3-2 0-2,-2 3 0 4,-2 3 0-3,-1 0 0 0,1 0 0 3,1 0 0 0,2 0 0-6,0 0 0 1,-8 0 0 2,4 0 0 0,-10 0 0 2,4 0 0-1,-7 0 0-3,5 0 0 4,-5 0 0-3,-2 0 0 3,-7 0 0-3,-1 0 0 2,-7 0 0 0,-1 0 0 0,-2 0 0-2,-4 0 0 1,0 0 0 2,0 0 0-2,0 0 0 0,0 0 0 1,0 0 0 0,0 0 0 0,0 0 0 0,0 0 0 1,0 0 0-2,0 0 0 0,0 0 0-3,0 0 0 4,0 0 0 3,0 0 0-5,0 0 0 0,0 0 0 3,0 0 0-2,0 0 0 1,0 0 0-2,0 0 0 2,0-17 0 1,0-26 0-2,0-14 0-1,0-9 0 2,0-3 0 2,0-7 0-4,0 2 0 1,0 5 0 0,0 6 0 2,0 21 0-2,0 15 0 0,0 16 0 2,0 7 0-1,0 4 0-1,0 0 0-2,0 0 0 3,0 15-20-1,0 17-120 2,5 5-54-3,-2-5-15 3,-3-19-141-3,12-2-737 2</inkml:trace>
    </iact:actionData>
  </iact:action>
  <iact:action type="add" startTime="33686">
    <iact:property name="dataType"/>
    <iact:actionData xml:id="d1">
      <inkml:trace xmlns:inkml="http://www.w3.org/2003/InkML" xml:id="stk1" contextRef="#ctx0" brushRef="#br0">14226 18010 523 0,'0'0'83'7,"0"0"19"0,0 0-12 2,0 0-18-3,0 0-4 1,0 0 0 2,0 0-10-1,0 0 1-2,0 0-7 2,0 0 1-1,0 0-7 2,0 0-2-3,0 0 10 1,40-32 2 2,-35 32-15-2,4 0-13-1,-5 0-13 2,4 6 0 1,-5 14 4-1,-2 4 1-2,4 3 1 1,-5 6-9 1,0 5-5 0,0-5 3-2,0-2-1 3,0 2-1-1,0-8 1 1,0 1-5 3,0 7-2-10,0-8 1 6,0 6 1-1,0 4 1 1,0 4-5 1,-5-8 4-2,5 1-3 0,0-11 1-2,0-11-1 3,0-3 2 2,-1-7 1-2,1 0-3-4,0 0-1 4,0 0 0 0,0 0 1 0,0 3 0-3,0 2 3 4,0 1-3-1,6-6 3 0,15 0-2-2,0 0 2 2,10 0 1 0,-1 0 5 0,7 0 8-1,4-14 3 0,5 7 5 2,3-3-7-2,7-3 1-1,-1 5-3 2,3-6 8 0,1 3-11 0,-4 4 4-2,6-4-1 2,-4 1 1 0,3 5-10 1,1 0-1-4,8-3 15 4,4 8 2 2,10-5-1-4,-1 0-9-1,5-3 3-2,-4-5-6 5,-5 6-11 0,2-6 0-2,-10 6 0-1,-4-1 0 3,-4 8 0-1,3-5 0-4,-4 5 0 5,5 0 0 1,0 0 0 0,4 0 0-6,5 0 0 3,-2-13 0 0,3 8 0 1,-7 0 0-2,0 2 0 2,-3 3 0 4,-3 0 0-6,-2 0 0-1,0 0 0 3,2 0 0-1,-9 0 0 1,0 0 0 0,-1 0 0-1,0 0 0 2,5 0 0-2,-2 0 0 0,2 0 0 0,-6 0 0 2,-1 0 0-2,0 0 0-1,6 0 0 2,-5 0 0 0,3 0 0 0,1 0 0-2,-1 0 0 11,0 0 0-14,4-5 0 5,-10-2 0-5,0-1 0 3,1 5 0 3,-8 1 0-2,-5-5 0 1,5 7 0-2,0-6 0 4,-2 6 0-3,2 0 0-2,-5 0 0 3,-4 0 0 2,-9 0 0 1,0 0 0-6,-1 0 0 0,-4-5 0 1,4 2 0 4,0-1 0-4,-2 1 0 4,5 0 0-4,2 1 0 3,5-3 0-4,6-2 0 3,1 1 0 0,5 4 0 0,2-4 0-1,8 6 0 0,6-5 0 2,10-2 0-2,6 7 0 1,3-8 0-2,-1 8 0 2,-1-3 0 0,-2 1 0-2,9-5 0 2,-3 1 0 0,11-6 0 1,-5 4 0-4,5-4 0 5,3-2 0-4,-8-6 0 4,3 2 0-6,-1 0 0 4,-3 4 0 1,0-7 0-2,5-4 0 0,-2 7 0 0,0 5 0 2,-3 6 0 0,-2-2 0-5,-9 4 0 9,-6 1 0-8,-1 1 0 1,-6 3 0-1,3 0 0 6,-12-5 0-6,1-1 0 4,-3-2 0-4,-7 2 0 5,0 0 0-4,-2 6 0 5,1 0 0-2,4-5 0-7,7 5 0 6,3 0 0 0,7 0 0-2,5 0 0 2,9 0 0 1,0 0 0 1,11-7 0-3,1 1 0-2,13 4 0 2,5-1 0 1,1 3 0-2,3 0 0 6,-1 0 0-7,-3 0 0 3,8 0 0-3,2 0 0 3,10 0 0 1,2 0 0-1,7 0 0-2,-11 0 0 6,-3 0 0-5,-3 0 0-2,-5 0 0 2,3 0 0-1,-5 0 0 4,1 0 0-2,-3 0 0-3,-4 0 0 3,4 0 0 0,0 0 0 0,3 5 0-3,-7 8 0 3,4-8 0 2,-8 3 0-1,-10-3 0-4,-2-1 0 1,-8 5 0 1,-2-9 0 4,1 0 0-6,0 0 0 2,0 0 0 1,3 0 0 0,6 0 0-1,-4 0 0 0,-6 0 0 2,-4 0 0-2,-6 0 0-1,-6 0 0 3,-8 0 0-2,-6 0 0 1,-7 0 0-2,-10 0 0 6,-6 0 0-6,0 0 0 2,-4-6 0-4,-5 6 0 3,2 0 0 2,-2 0 0 2,4 0 0-6,5 0 0 2,10 0 0 1,6 0 0 0,9 0 0-2,3 0 0 1,1 0 0 3,-2-3 0 4,-3-2 0-13,-9 5 0 6,-10-4 0-1,-4 4 0 5,-5 0 0-7,-1 0 0 3,-7 0 0 2,-2 0 0-1,0 0 0-2,1 0 0 4,-2 0 0-5,-1 0 0 4,-2 0 0-3,-4 0 0 3,5 0 0-3,-4 0 0 1,5 0 0 1,5 0 0-1,-8 0 0 1,7 0 0 0,1 0 0-3,-8 4 0 4,8 1 0-2,0 4 0 2,-1-1 0-4,-1-1 0 5,-1-5 0-3,-1 1 0 1,-4-3 0-2,-7 0 0 3,0 6 0-2,-3-6 0 2,3 0 0-3,-3 0 0 1,0 0 0 1,0 0 0 0,0 0 0-1,0 0 0 0,0 0 0 2,0 0 0-2,0 0 0-1,0 0 0 2,0 0 0 0,4 0 0 0,-1-39 0-2,8-12 0 6,-7-10 0-8,7-5 0 5,-2-9 0-4,-2-7 0 2,-5-2 0 2,7 11 0-2,-9 15 0 0,3 20 0 1,-3 12 0 0,0 14 0 1,1 7 0-3,-1 2 0 0,0 3 0 4,0 0 0-1,0 0 0-5,0 0 0 4,0 0-86-1,0 0-179 1,0 0-100-1,0 0-431 1</inkml:trace>
    </iact:actionData>
  </iact:action>
</iact:actions>
</file>

<file path=ppt/ink/inkAction4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22T03:38:41.1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66">
    <iact:property name="dataType"/>
    <iact:actionData xml:id="d0">
      <inkml:trace xmlns:inkml="http://www.w3.org/2003/InkML" xml:id="stk0" contextRef="#ctx0" brushRef="#br0">7011 15164 154 0,'0'0'342'3,"0"0"-232"2,0 0-8 4,0 0-23-2,0 0-20 1,0 0 2 0,0 0 0-2,12-2-17 2,-12 2-8 0,0 8 5 0,3 4-14-2,-3 2-2 4,0 11-4-4,0 2 3 3,0 9-5-4,0 5-5 5,0 2 6-2,0 1-1 0,0-4 1-2,0-6-4 1,0-2-3 0,0-1-2 2,0-9-1-1,0-1-3-1,0-7-7 3,0-5 3-7,0 2-2 6,0-11 0-2,0 7 7 1,0 4 11-2,0 6-9 1,0 1-3 4,0 2 2-3,0-9 1 0,0-3-6-5,0-2 5 5,0-6 0 1,0 4 6-3,0-4-3 2,0 0 3 0,0 0 0 0,0 0-4 0,0 0 2-2,0 0-2 2,0 0-3 0,0 0 2 0,0 0 0-3,0 0 6 4,0 0-1-1,9 0 6 0,6 0 2-2,8 0 2 4,-1 0-6-3,2 0 5 2,-3 0 2-5,6 0-9 5,-2 0-2-2,8-6-5 1,-5 2 12-1,2-1 0 0,0 2-1 2,-3 3-4-2,3 0 6 0,-4 0-7 0,-3 0-5 3,4 0 2-4,2 0-6-1,4 0 5 4,0 0 0-1,4 0 0 1,2 0-2-4,6 0-1 4,0 0-7-2,0 0 8-1,-4 0 2 3,1 0 6-2,2 0 6 1,-10 0-6-2,5 0-18 5,1 0 0-5,-5 7 0 2,1-2 0-2,1 3 0 1,0 1 0 1,1-3 0 1,4 4 0-1,7-5 0-3,-4-2 0 3,3-3 0 2,0 5 0-3,4-5 0 1,-4 0 0-3,1 3 0 3,-4-1 0 1,0-2 0-4,1 4 0 3,-4-4 0 1,0 4 0-4,3-4 0 3,-3 0 0 1,7 0 0-1,5 0 0-2,-5 0 0 3,5 0 0-2,-8 0 0 2,5 0 0-2,-6 0 0-1,0 0 0 2,0 0 0 1,0 0 0-3,-2 0 0 1,7 0 0 2,-6 0 0-2,-5-4 0 2,2-2 0-4,-8 3 0 4,-1 3 0-2,3 0 0-1,-4 0 0 2,4-5 0 4,2 5 0-2,-1 0 0-9,3-3 0 4,6 3 0 4,9 0 0-1,-5-4 0-2,9 3 0 3,1-6 0-2,3 4 0 1,0 0 0-1,-7 0 0 1,0 3 0 1,1-2 0 5,-1 2 0-12,0 0 0 6,1 0 0-3,-7 0 0 3,9 0 0-3,-2 0 0 3,1 0 0 3,-1 0 0-4,4 0 0-3,5 0 0 5,6 0 0-2,3 0 0 1,5 0 0-1,3 0 0 1,-1 0 0 0,4 0 0 0,-1 0 0-1,3 0 0 0,5 0 0 3,-2 0 0-4,6 0 0 1,-6 0 0 0,2 0 0 1,0 0 0 0,-3 0 0-2,-6 0 0 2,2 0 0 0,-7 0 0 0,1 0 0-2,3-7 0 3,2 1 0-2,-5 0 0 2,3 5 0-4,-5-3 0 4,-6 4 0-2,0 0 0 6,-4 0 0-9,0 0 0 4,-2 0 0-1,0 0 0-2,-2 0 0 2,3 0 0 1,-6 0 0-1,7 0 0 2,-6 0 0-4,-1 0 0 5,-1 0 0-2,-4 0 0 0,-1-3 0-3,-5 3 0 4,-2 0 0-3,2-6 0 6,-3 4 0-6,4-3 0 0,8-2 0 1,3 1 0 0,7 3 0 0,5 3 0 0,-3 0 0 3,5 0 0-4,-3 0 0 1,1-2 0 0,-3-1 0 2,-4-1 0-2,1 3 0-1,4-4 0 3,-5 3 0-1,5-1 0 1,-3 3 0-3,3-3 0 2,3 3 0-1,3-3 0 3,-3 3 0-6,1 0 0 6,-5 0 0-4,5-2 0 2,-5 2 0-2,2-9 0 2,-4 3 0 1,0-3 0-2,-5 6 0 0,1-3 0 1,2 4 0 0,-2 2 0-1,-1 0 0-1,0 0 0 3,1 0 0-2,2 0 0 1,-6-5 0-2,1 0 0 4,-6 3 0-4,2-2 0 4,0 2 0-5,-2 2 0 2,-2 0 0 1,2 0 0-1,3 0 0 1,-10 0 0-2,-2 0 0 3,-5 0 0-2,-2 0 0-1,-2-3 0 3,-5 3 0-2,-3 0 0 2,-8 0 0-4,0 0 0 3,-9 0 0-1,-3-2 0 3,2 2 0-5,-8 0 0 3,0 0 0 0,1 0 0-1,-4 0 0 0,3 0 0 1,-3 0 0 0,0 0 0 0,2 0 0-1,7 0 0 0,1 0 0 4,1 0 0-5,-1 0 0-1,-1 0 0 3,-1 0 0-1,-4 0 0 2,-1 0 0-3,1-3 0 2,-1 3 0 0,0-4 0 2,-3 4 0-6,0 0 0 4,0 0 0 0,0 0 0 0,0 0 0-2,0 0 0 2,0 0 0 0,0 0 0 0,0 0 0-2,0-2 0 2,0-10 0 1,3-13 0 0,5-13 0-2,-2-21 0-1,1-2 0 1,-2-3 0 2,-2-2 0 5,1-3 0-13,-4 1 0 6,0 14 0 1,0 4 0-1,0 9 0 0,0 6 0 0,0 4 0 2,0 2 0-4,0 2 0 3,0 4 0 0,0 7 0 1,0 1 0-2,0 6 0 1,0 3 0-1,0 3 0 1,0 1 0-1,0 2 0-1,0 0 0 2,0-4 0 0,0 4 0-2,0 0 0 2,0-3 0 0,0 3 0 0,0 0 0-2,0 0 0 2,0 0 0 0,0 0 0 0,0 0 0-2,0 0 0 2,0 0 0 0,0 0-22 0,0 0-92-2,0 0-63 1,0 7-69 3,5 13-247-3</inkml:trace>
    </iact:actionData>
  </iact:action>
</iact:actions>
</file>

<file path=ppt/ink/inkAction4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20T04:59:55.4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696">
    <iact:property name="dataType"/>
    <iact:actionData xml:id="d0">
      <inkml:trace xmlns:inkml="http://www.w3.org/2003/InkML" xml:id="stk0" contextRef="#ctx0" brushRef="#br0">2779 9420 791 0,'0'0'208'2,"0"0"-88"5,0 0-21 3,0 0-25-3,0 0 2-1,0 0 0 2,0-12-2 0,0 10-2 0,0-2-3-2,21 4 3 2,9 0-18 0,-2 0-10 0,12 0-7-2,2 0-12 2,8 0-8 0,8 0-6 0,8-3 2-2,1-2-3 2,6-5 9 5,4 8 3-10,-9-1 2 5,4 3 2 0,-6 0-12 0,0 0-14-1,1 0 0-1,5 0 0 2,0 0 0 0,4 0 0 0,3 0 0-2,-1 0 0 4,-3-3 0-4,-1 3 0 3,-6 0 0-4,-4 0 0 5,-1 0 0-4,-5 0 0 3,1 0 0-4,-7 0 0 3,6 0 0 1,1 0 0 6,3 0 0-13,0 0 0 7,5 0 0-7,-4 0 0 6,6 0 0-2,2 0 0 2,-8 0 0 5,-1 0 0-8,-4 0 0 1,-1 0 0 2,-2 3 0-2,6 0 0 4,5-1 0-6,0 1 0 4,6-3 0 1,-3 3 0 6,4 1 0-14,0-4 0 8,2 0 0-2,-5 0 0-1,0 0 0-1,-7 0 0 3,-7 0 0 1,-6 0 0 0,0 0 0-3,5 0 0 4,-2 0 0-5,5 0 0 2,3 0 0-1,3 0 0 3,7 0 0-2,2 0 0 4,3 0 0-8,-5 0 0 6,-1 0 0-1,-9 3 0 1,-7-3 0-4,-3 0 0 4,-3 0 0-2,-2 0 0 1,2 0 0-1,0 0 0 0,4 0 0 2,-1 0 0-1,7 0 0-3,5 0 0 4,3 0 0-2,4 0 0 2,2 0 0-4,-3 0 0 5,-8-3 0-4,-4-7 0 4,-6 2 0-6,1 0 0 4,7 2 0 0,-4 3 0 0,5 3 0-2,-2 0 0 2,3 0 0 0,1 0 0 0,1 0 0-1,-1 0 0 0,7 0 0 6,3 0 0-8,-3 5 0 3,-2 4 0 0,3 0 0-5,-2-1 0 6,-6 1 0 1,3-2 0-3,1-5 0-2,-4 0 0 4,-3-2 0-4,-4 0 0 3,-10 0 0 0,-3 0 0 0,-6 0 0-2,0 0 0 2,-5 0 0 0,6 0 0 0,4 0 0-1,5 0 0 0,2 0 0 2,-9 0 0-2,-5 0 0 4,-7 0 0-6,3 0 0 2,-4 0 0 1,6 0 0-4,-2 0 0 7,-1 0 0-5,-1 0 0 3,-11 0 0-4,2-2 0 2,-5 0 0 2,2-2 0-2,-7 1 0-1,7 3 0 2,-5-2 0 0,-5 2 0 0,-2 0 0-2,-1 0 0 2,-3 0 0 0,0 0 0 0,0 0 0-2,0 0 0 2,0 0 0 0,-40 0-138 1,15 0-216-4,-13-7-93 6</inkml:trace>
    </iact:actionData>
  </iact:action>
  <iact:action type="add" startTime="7715">
    <iact:property name="dataType"/>
    <iact:actionData xml:id="d1">
      <inkml:trace xmlns:inkml="http://www.w3.org/2003/InkML" xml:id="stk1" contextRef="#ctx0" brushRef="#br0">14026 9542 938 0,'0'0'124'5,"0"0"-8"2,0 0-13 1,0 0-18-2,172-6 1 2,-125 0-14 0,3-4 8-1,-2 9 0 0,4-6-7 2,-1 5-2-2,3 2-4-1,7-4-20 3,0 4-13-1,7-2-9-1,-1 2 1 0,-1 0-14 0,-5 0-4 1,2 0-8 2,-2 0 0 7,-1 0 0-14,6 6 0 3,-3 3 0-4,8 2 0 6,-2-4 0 0,-3 3 0 1,3 0 0-4,-3-9 0 5,2 3 0-4,6-1 0 8,-3-3 0-10,6 3 0 3,3 3 0-2,6-1 0 2,3 1 0 2,1-1 0-4,0-2 0 6,-2 0 0-5,-10 1 0 3,-6-4 0-5,-11 3 0 5,-12-1 0-1,-4-2 0-1,-3 3 0 0,-4-3 0 6,-13 0 0-8,-3 0 0 3,-7 0 0-4,2 0 0 4,-4 0 0-1,4 0 0 1,-2 0 0-1,7 0 0 2,7 0 0 2,-1 0 0-2,6-12 0-5,5 6 0 1,5-1 0 3,-3 3 0-1,4-1 0-1,2 1 0 3,-2-1 0-1,8 2 0 0,-9-2 0-2,4-5 0 2,-2 0 0 2,3 5 0-4,1-7 0 2,5 4 0-2,9 0 0 3,4 3 0-2,6-2 0 0,6 5 0 0,2-4 0 2,5 0 0-2,4 1 0-1,0-2 0 3,0 4 0-1,10-3 0 8,2 1 0-15,8-1 0 9,7 0 0-6,1 1 0 1,5 2 0 2,-4-4 0 1,-5 7 0 1,3 0 0-2,2 0 0-1,4 0 0 2,-4 0 0 0,-4 15 0 1,-2-3 0-4,-11-7 0 4,-1 1 0-2,6-3 0 1,-4-3 0-2,0 0 0 4,3 0 0-4,-3 2 0 11,3 4 0-15,-4 4 0 5,-2-4 0-2,2 3 0 3,0-7 0-2,-3 1 0 0,-1-3 0 4,-3 0 0-6,1 0 0 4,-7 0 0 0,1 0 0 1,-10 0 0 1,-5 0 0-7,-1 0 0 5,2 0 0 1,0 2 0-3,0 2 0 2,6-2 0 1,-7 2 0 1,-3-4 0-5,2 0 0 3,-5 0 0-2,2 0 0 2,1 0 0-3,2 0 0 5,9 0 0-3,3 0 0 2,8 0 0-4,0 0 0 5,5 0 0-4,13 0 0 10,6 0 0-14,9 0 0 6,5 4 0-1,8 6 0-3,-5-8 0 1,5 2 0 4,-8-4 0 0,3 0 0-1,1 0 0-1,0 0 0-1,5 0 0 2,-2 1 0 0,1-1 0 1,-2 0 0-2,6 0 0 1,6 0 0 0,6 0 0 0,-1 0 0-3,-8 0 0 3,-14 0 0 0,-7 0 0-2,-8 0 0 2,-6 0 0 1,-10 0 0 3,-5 0 0 1,-15 0 0-12,-3 0 0 4,-6 0 0 0,-3-5 0 0,3-1 0 4,-3-1 0 0,1 0 0 0,-2 1 0-4,-1 4 0 4,-5-1 0-2,-7 3 0 3,1 0 0-4,-4 0 0 1,-5 0 0 0,2 0 0 2,-1 0 0-2,3 0 0 0,4 0 0 0,13 0 0 2,8 0 0-2,15 0 0 0,3 0 0 1,-5 0 0 0,5-2 0-3,-10-3 0 3,-3 1 0 0,-4-2 0 0,-9 0 0 0,-1 1 0-1,0 0 0 0,1 3 0 3,5-1 0-6,-2 0 0 5,2-4 0-2,-5 2 0 10,-11-1 0-16,-12 0 0 7,-5 2 0-2,-7 0 0 0,-7-2 0-1,-2 4 0 3,-4-3 0 3,0-2 0-6,-1 5 0 3,-6-2 0-2,-1 1 0 3,-10 3 0 0,-4 0 0-4,0 0 0 3,0 0 0-1,0 0 0 2,-48 0-102-1,18 0-311-3,-20 9-282 4</inkml:trace>
    </iact:actionData>
  </iact:action>
  <iact:action type="add" startTime="11557">
    <iact:property name="dataType"/>
    <iact:actionData xml:id="d2">
      <inkml:trace xmlns:inkml="http://www.w3.org/2003/InkML" xml:id="stk2" contextRef="#ctx0" brushRef="#br0">19057 9953 727 0,'0'0'221'4,"0"0"-82"4,-223 203-33 0,-18-20 5 0,-79 37-5-2,-57 26-17 3,-40 28-15-1,-18 17-2 4,-4 7-14-11,28-3-32 8,51-27-19 0,53-41 0-1,78-61-7 0,69-62 0-3,74-59-23 5,71-45-70-5,30-61-87 6,77-20 13-5,17-3-195 3</inkml:trace>
    </iact:actionData>
  </iact:action>
  <iact:action type="add" startTime="12256">
    <iact:property name="dataType"/>
    <iact:actionData xml:id="d3">
      <inkml:trace xmlns:inkml="http://www.w3.org/2003/InkML" xml:id="stk3" contextRef="#ctx0" brushRef="#br0">24402 9869 439 0,'0'0'134'5,"0"0"46"2,0 0-13 1,0 0-43-3,0 0-27 4,0 0 7-2,3 116-19 1,-182 38 17-2,-74 52-3 3,-46 32-17-2,-23 22 0 2,-5 16-19-4,15-9-18 8,18-15-32-8,32-25-13 6,39-50-18-8,41-46-44 7,44-45 2-1,39-37-40-1,50-25-51-3,49-24-162 1,42-20-243 4</inkml:trace>
    </iact:actionData>
  </iact:action>
</iact:actions>
</file>

<file path=ppt/ink/inkAction4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20T05:03:14.1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472">
    <iact:property name="dataType"/>
    <iact:actionData xml:id="d0">
      <inkml:trace xmlns:inkml="http://www.w3.org/2003/InkML" xml:id="stk0" contextRef="#ctx0" brushRef="#br0">28196 2781 134 0,'0'0'111'2,"0"0"28"4,0 0 18 2,0 0-24 1,0 0-8-4,0 0 14 3,0 0-12 0,-37-12-21 0,37 12-14-2,0-3-5 2,0-2 50 0,16 2-35-2,16-3-7 2,16 0-10 1,29 3-26-1,30-6 1 0,38 0-23 7,31 1 0-14,28-6-20 6,14 5 8 0,-15 0 2-1,-31 6-11 2,-27 3-16 1,-35 0 0-1,-31 0 0 0,-30 0 0-2,-28 0 0 3,-16 0 0-2,-5 3 0-2,-15 9 0 3,-75 11 0 1,-63 3 0-1,-58-3 0-2,-26-8 0 3,-7-15 0-2,17 0 0 2,37 0 0-4,43-18 0 4,39 4 0-2,40 8 0-1,30 1 0 2,25 1 0 0,13 1 0-1,0 0 0 1,66 2 0-1,43 1 0 0,48 0 0 3,21 0 0-2,-5 11 0-2,-14 14 0 3,-32 1 0-3,-36-4 0 1,-33-9 0-1,-32-4 0 3,-17-6 0 3,-9 0 0-6,0 0 0 1,-47-3 0-3,-44 0 0 3,-37 0 0 3,-14-31 0-5,2-5 0 3,24 1 0 1,23 5 0-2,41 14 0 0,23 7 0 0,25 3 0 1,4 6 0-2,12 0 0 2,58 0 0 0,41 30 0 1,19 13 0-1,1-2 0-2,-14-1 0 3,-33-6 0-1,-32-13 0 1,-25-7 0-5,-27-1 0 4,0 3 0 0,-51 8 0 0,-40 2 0 4,-26-3 0-9,-2-6 0 5,7-5 0-4,16-3 0 3,23-6 0 2,22-3 0-1,22 0 0 0,25 0 0-1,4 0 0 1,0-17-186 1,30 2-94-5,10 2-239 4</inkml:trace>
    </iact:actionData>
  </iact:action>
  <iact:action type="add" startTime="11766">
    <iact:property name="dataType"/>
    <iact:actionData xml:id="d1">
      <inkml:trace xmlns:inkml="http://www.w3.org/2003/InkML" xml:id="stk1" contextRef="#ctx0" brushRef="#br0">31312 2766 537 0,'0'0'411'6,"0"0"-256"0,0 0-1 2,0 0-22-1,0 0-21 0,0 0-18 2,182 0-3-2,-86-5-10-1,19-4-12 2,23 0-19 1,14 3 0-4,2 0-4 3,-4 5-7 0,-17 1-3 0,-16 0-35 0,-19 0 0-2,-35 0 0 4,-21 0 0-2,-26 0 0-1,-5 0 0-1,-11 0 0 2,-27 0 0 1,-70 7 0-3,-44 17 0 2,-40-4 0-1,-6-9 0 4,0-6 0-3,17-5 0 2,28 0 0-8,34 0 0 6,44 0 0-1,35 0 0-1,19 0 0 3,10 0 0-2,27 0 0 2,62 0 0-3,48 0 0 2,30 10 0 0,-2 19 0 0,-20 3 0 3,-33 0 0-6,-33-12 0 2,-34-6 0 0,-30-4 0-1,-15-7 0 0,-15 4 0 4,-70-1 0-3,-32-6 0 1,-25 0 0-1,3 0 0 2,12 0 0-2,30 0 0 1,38-8 0-2,34 5 0 2,19 1 0 0,6-5 0-3,42 1 0 3,47 3 0 3,34 1 0-4,6 2 0 3,-8 0 0-6,-30 0 0 3,-27 11 0-2,-26 1 0 3,-25-10 0 0,-13 4 0 0,0 6 0 0,-30 9 0-2,-36 4 0 2,-23 5 0 1,-8-4 0-5,-2-5 0 5,-6-8-148-1,71-13-138 1,4 0-174-4</inkml:trace>
    </iact:actionData>
  </iact:action>
  <iact:action type="add" startTime="12964">
    <iact:property name="dataType"/>
    <iact:actionData xml:id="d2">
      <inkml:trace xmlns:inkml="http://www.w3.org/2003/InkML" xml:id="stk2" contextRef="#ctx0" brushRef="#br0">29750 4525 452 0,'0'0'409'6,"0"0"-249"2,0 0-6 0,0 0-22-2,0 0-18 2,0 0-10 0,225-17-1-2,-94 4-10 2,22 1-14 0,19 1-17 1,1 2-12-4,-1 9-4 3,-12 0-5 0,-15 0-5 0,-35 14-24-1,-39 1-12 0,-33-6 0 1,-34-7 0 0,-4-2 0 0,-78-29 0-2,-47-49 0 2,-44-27 0 0,-15-19 0 1,-5-4 0-3,13 13 0 2,16 13 0 0,33 32 0 1,46 26 0-3,41 22 0 5,29 22 0-1,11 32 0-6,5 60 0 0,57 39 0 4,18 20 0 0,15 17 0-2,-3 9 0 2,-1 0 0 0,-9-6 0 1,-19-26 0-2,-14-38 0-1,-22-46 0 4,-9-32 0 0,-12-26 0-2,2-3 0-4,-1-23 0 3,7-59 0 1,2-44 0-3,-1-46 0 4,6-34 0-2,-8-24 0 2,-4-19 0-4,-9 0 0 3,0 37 0 1,0 54 0-2,0 67 0-1,0 56 0 2,0 35 0-1,-4 6 0 1,-47 72 0 2,-24 43 0-4,-19 39 0 5,-6 11 0-6,-3-10 0 2,4-22 0 0,15-30 0 1,18-27 0 10,20-24 0-17,24-26 0 10,11-22 0-10,8-6 0 6,3-4 0-2,0 0 0 2,0 9-98 2,0-5-220-2,3 9-157 0</inkml:trace>
    </iact:actionData>
  </iact:action>
</iact:actions>
</file>

<file path=ppt/ink/inkAction4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20T05:04:46.28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C000"/>
    </inkml:brush>
  </inkml:definitions>
  <iact:action type="add" startTime="18175">
    <iact:property name="dataType"/>
    <iact:actionData xml:id="d0">
      <inkml:trace xmlns:inkml="http://www.w3.org/2003/InkML" xml:id="stk0" contextRef="#ctx0" brushRef="#br0">24130 9680 406 0,'0'0'345'7,"0"0"-272"1,0 0 82-2,0 0-82-1,0 0-38 4,16 198-1-2,-16-128 2 2,0 8-16-4,-12 6 13 3,0 3-1 0,-1 2-11 0,1 5 4 0,0-2 1-2,0 2-9 2,-2-10-3 0,7-9-1 0,-5-11-6-2,3-12 6 6,0-6-5-7,-1-8-3 4,-1-5 1-3,5-16-4 2,5-6-2 0,-4-8-3-2,1-3 0 2,-4 0-2-1,-10 0 0 3,-3-31 4-6,-3-20-1 4,3-3 2 0,-5-5 0 1,5 8-1-1,0 7 0-2,4 12 0 2,4 11 1 0,8 15 0 0,1 3 0-3,4 3 0 9,0 0 2-10,0 0 4 3,0 0 37-1,0 18 11 1,0 15-42 1,18 6-2 0,3-1 16-1,4 0-2 0,-2-5 4 3,-1-2-5-5,-6-3 4 3,1-3-1 0,-7-12-6 0,-5-4-1 0,1-9 7-3,-3 0-10 7,9 0 7-3,6 0-5-6,10 0-12 4,2-20-5 0,-3 3 0 1,3-10-1 4,-2-2 1-6,-2-5-1-1,4-9 0 2,-2-2-1 1,-4 3-1-2,3 3 1 12,1 14-1-15,5 5-21 2,3 5-74 0,-1 15-74 1,-25 0-145 4,-7 0-593-3</inkml:trace>
    </iact:actionData>
  </iact:action>
  <iact:action type="add" startTime="25617">
    <iact:property name="dataType"/>
    <iact:actionData xml:id="d1">
      <inkml:trace xmlns:inkml="http://www.w3.org/2003/InkML" xml:id="stk1" contextRef="#ctx0" brushRef="#br1">9132 3721 533 0,'0'0'258'5,"0"0"-114"2,0 0 10 2,0 0-28-1,0 0-26-3,0 0 4 3,0 0-19 0,21-7-16-2,-21 7-10 2,0 0-1 0,-24 0-2 0,-22 0 37-2,-26 0-43 3,3 0-10-2,-7 0 1 1,-4 7-9 0,4 18 4-2,-3 6-27 4,-5 0-9-3,2 4 0 2,0 4 0-4,-2 3 0 5,2 0 0-4,5 3 0 4,3-6 0-5,3 6 0 4,5-2 0-2,5 3 0 9,3 1 0-14,5 3 0 8,1 4 0-8,4-4 0 5,6 2 0 0,2 1 0 3,10-5 0-2,5 5 0-2,4-4 0-1,0 7 0 2,4-5 0 2,10 1 0 0,-4 0 0-3,8 5 0 2,3-4 0-1,0 9 0 2,0 1 0-3,0 3 0 7,0 7 0-9,0 5 0 5,3 2 0-5,8 0 0 3,-4-1 0 1,2 0 0 2,-1-5 0-6,-1 2 0 4,-1-2 0 1,2-1 0-3,-4-3 0 0,8-3 0 4,-7-12 0-2,5-9 0 0,1-8 0-3,-2-13 0 5,3 3 0-4,7-5 0 4,3-3 0-5,8 6 0 14,2-3 0-18,10-2 0 5,3 6 0-2,10-2 0 3,6 1 0 1,5 0 0 3,-3 1 0 0,6-1 0-10,-2-1 0 6,0 5 0-1,3-1 0 2,4-4 0 0,-4-1 0 0,5-4 0 0,1-8 0-1,8-9 0 1,3-3 0 0,-1 0 0 1,0 0 0-4,-7 0 0 13,-4-15 0-16,-2 2 0 3,-1-3 0 1,-5 1 0 0,5 0 0 4,0 5 0-4,-7-3 0 3,3 2 0-4,-7 0 0 5,-3-3 0-6,-5-3 0 15,-5 1 0-17,-4 1 0 4,-6-1 0-2,-5-1 0 3,0-3 0 1,-8-7 0 1,8-10 0-1,-5-8 0-3,-2-4 0 2,4-4 0 2,-5-1 0-3,5-4 0 2,-2-2 0 1,-4-2 0 1,-3-2 0-1,-1 4 0-5,-7-8 0 2,-1 5 0 2,-3-4 0 0,-9-3 0-1,0-5 0 2,0-4 0-2,0-2 0 1,0 1 0-3,-12-1 0 5,-3 2 0-4,0 1 0 2,-6 1 0-2,-1 3 0 3,-5-2 0-1,2 2 0 0,-4 0 0-2,-1 2 0 2,-1-1 0 0,1 1 0 0,-1-7 0-1,-5 4 0 0,-2 2 0 3,-2 7 0-6,-2 5 0 5,5 8 0-2,1 7 0 2,1 6 0-2,1 2 0 8,5 6 0-12,-3 8 0 2,-1 3 0 1,-8 6 0-1,-10-3 0 4,-1 4 0-1,6 2 0 1,4 3 0-4,4 6 0 3,9 3 0 0,5 0 0 0,-5 7 0-2,4 32-119 3,20-14-175-1,5 2-156-4</inkml:trace>
    </iact:actionData>
  </iact:action>
  <iact:action type="add" startTime="27725">
    <iact:property name="dataType"/>
    <iact:actionData xml:id="d2">
      <inkml:trace xmlns:inkml="http://www.w3.org/2003/InkML" xml:id="stk2" contextRef="#ctx0" brushRef="#br1">9969 6471 714 0,'0'0'159'4,"0"0"-29"4,0 0-54-2,0 0-27 2,0 0 0 0,0 0 3 0,26 148 3-2,-8-105 2 2,4 5 1 0,4 11-4 0,5 8-12-2,8 6-12 3,3 4-2-2,3 1 4 1,9 1-2-2,-5-1-1 2,9-5 1 0,1-7 6 3,2-3-8-5,5 4 3 1,6-1-7 2,1 5-3-2,0 1 4 0,9-1-8 0,5 0 4 12,3 2-8-16,6 6 3-3,4-5-5 7,7 6 3 1,1 1 0 2,6 0-4-3,-1 3 1-2,4 0-1 3,1-5 2-1,0-4-6 0,2-6 4 1,-3-2-6 0,-10-7 1 0,-9-4-4 0,-4-7 3-2,8-7 1 3,-1-8-1-1,8-6 1 1,10-1-3-6,5-1 11 5,10 2-13 0,5 5 0-1,5 0 0 1,1 3 0 0,0-1 0 0,-3-4 0 0,-6-1 0 0,0-4 0 1,-7 1 0-4,4-5 0 1,3 3 0 2,-7-4 0 1,1 3 0-1,-9 2 0 8,-6 0 0-14,5 4 0 7,0-4 0-7,-1-1 0 8,1-2 0-7,-3 2 0 8,-2-6 0-3,1 5 0-5,-4 4 0 6,5 3 0 1,3 5 0-3,-5 5 0-2,2 2 0 4,-7 0 0-2,-1 4 0 1,-4-4 0-2,-5-2 0 4,-10 1 0-2,4 0 0-1,-1 1 0-2,-3 2 0 3,3 1 0 2,-11 2 0-5,-1 2 0 5,-10 2 0-3,-8 1 0 0,-5-1 0 0,1 0 0 1,-1 0 0-2,-4-3 0 6,15 7 0-6,-2 2 0 0,3 3 0-1,10 0 0 4,-12 0 0-1,1 3 0-2,2 2 0 5,-7 3 0-4,-1 2 0 2,-2 0 0-3,-1-1 0-2,4 0 0 8,8 0 0-6,-5-12 0-2,-1-5 0 5,-5-11 0-1,-11-4 0 1,-8-9 0-5,-5-5 0 8,-4-6 0-6,-5 0 0 3,2-1 0-4,-4 7 0 4,-2-6 0-3,-4-1 0 5,-3-5 0-8,-5-3 0 17,-3-4 0-18,-5-2 0 1,-4 0 0 6,0-3 0-5,3 0 0 4,-3 0 0 0,0 0 0-3,0 0 0 3,0 0 0 0,0 0 0 0,0 0 0-2,0 0 0 3,0 0 0-2,-43 0 0 3,-12 0 0-5,-16 0 0 4,-3 0 0-2,-1 0 0 4,0 0 0-3,2-17 0-1,1 0 0-2,9 2 0 1,12 4 0 1,17 2 0 4,13 3 0-5,13 3 0 1,8 3 0-2,0 0 0 8,0 0 0-7,0 0 0 2,3 0 0-4,39 0 0 5,17 0 0-1,15 11 0 0,4 7 0-1,4 2 0 1,-5 0 0-1,-7-2 0 3,-9-3 0-6,-16 0 0 5,-6-10 0-2,-12 0 0 1,-14-2 0-1,-5-3 0 0,-8 0 0 1,6 0 0-1,-6 0 0-2,4 0 0 3,-1-35 0 1,5-16 0-1,-8-19 0-2,0-1 0 2,0 11 0 0,0 11 0 0,-5 8 0-2,-14 6 0 3,-2 7 0-3,-7-1 0 2,-7 2 0-2,-7 8 0 3,-6 1-8 0,-2 3-125-1,-13-14-92-1,43 18-84-1,16-7-182 5</inkml:trace>
    </iact:actionData>
  </iact:action>
  <iact:action type="add" startTime="30078">
    <iact:property name="dataType"/>
    <iact:actionData xml:id="d3">
      <inkml:trace xmlns:inkml="http://www.w3.org/2003/InkML" xml:id="stk3" contextRef="#ctx0" brushRef="#br1">21490 11026 419 0,'0'0'150'5,"0"0"48"1,0 0-39 3,0 0-46-2,0 0-29 2,0 0 0-4,0 0-3 3,-178-51-8 0,139 41-3 1,-9 8-8-3,-1 2-26 3,-9-3-2-2,-8 3 17 0,5 0-26-1,1 0 5 3,1 0 2-2,1 8-4 2,3 10-2-4,2-4-1 4,4 3-2 2,0 1-8-6,2 0 9 2,7 2-5 2,1 2-2 3,2-1-5-9,2 0 1 7,1-1-4-3,-1 3-5-3,3 7 4 4,2-5-2-2,-2 1 3 4,2 0-5-3,2 1-2 0,1 2 3 0,0-1 4 0,2-1 0 3,4 4-4-4,0-1 4 0,0 4-6 5,1 4 3-2,2 2-3 1,3 4-1-8,-1-1-1 6,0 5 0-2,-1 1 0 3,5-1-1-4,-4 3 0 3,5 0 2 0,-1 2 0 1,3 1-2-4,-1 1 0 4,-1-2 0-1,5 2 0-1,-3 2 0 1,3 1 1-2,-4 0-1 4,1 1 1-3,1-3 1-1,0-8-2 6,0 8 0-7,-1 1-1 2,3 1 1-2,-4 9 2 4,2-4-2-2,-1 0 0 3,8 3 1-6,-2-6-3 6,3-5 5-4,0 1-3 10,0-3 1-14,0-2 1 5,0-5-1-2,0 1 1 3,0-7-1-1,0 4 2 1,0 6 2 6,0 1-2-11,0 2 1 4,4 1 2-2,10-1 3 3,5 0-9 0,-2-7 0-1,5-3 0 1,2-8 0 8,-3-3 0-14,10-4 0 5,4-4 0-4,-2 3 0 6,-4-8 0-1,4 5 0-2,-1 2 0 2,2-3 0 0,-2 0 0-1,-1-3 0 1,9-5 0-1,-2-4 0 2,8 1 0-2,3-6 0 1,5 1 0 3,-1 1 0-5,5-3 0-1,5 3 0 0,0-1 0 5,-2-2 0 9,5-2 0-16,-2-3 0-3,2 0 0 6,0 0 0 3,-1 0 0-1,-2-5 0-2,3-8 0 2,-8 3 0 1,1-3 0-1,-10 5 0 0,5-4 0-2,-8 1 0 3,2 2 0-1,3-2 0-4,-6 1 0 5,6 2 0-1,-2-2 0 1,-4 3 0-5,0-2 0 6,-3-2 0 6,-5 2 0-14,-1 0 0 9,-5-2 0-10,2 1 0 6,0-4 0 0,2 0 0-1,5-3 0 2,-6-1 0 0,7 4 0 0,-8-3 0 0,0 4 0-2,-1 0 0 3,1-7 0-3,2 7 0 0,-2-5 0 2,1-2 0 1,-6 2 0-1,2 2 0-1,-1-1 0 0,-2-1 0 2,0 0 0 0,-3-2 0-5,1 3 0 6,-6-9 0-2,2-1 0-1,-3 3 0-1,-1-4 0 2,-5 2 0 0,7-5 0 0,-5-4 0-1,2 0 0 1,2-3 0 1,-7 4 0-4,-1 1 0 2,0 5 0 1,-1-3 0-1,3 6 0 5,2 2 0-4,7 0 0-4,-6 0 0 3,-2-3 0 2,-1-1 0-6,6-1 0 6,-3-10 0-1,-1-6 0 0,2-2 0-2,-6-4 0 2,1 6 0 3,-1 7 0-2,1 6 0-5,-7-1 0 2,2 0 0 3,0-6 0-2,-1-3 0 2,1-2 0-2,0-1 0-2,-2-6 0 4,-4-7 0 0,0-1 0-4,0-3 0 2,3 3 0 4,-3 9 0-8,0 5 0 7,0 4 0 0,0 5 0-5,5 3 0 1,-5-3 0 2,0-6 0 0,0 1 0 0,0-4 0 0,0-5 0-2,0 0 0 1,-12-4 0 2,-5 7 0-1,1 3 0 2,-8-1 0-3,6 2 0-1,-6-6 0-1,3 5 0 4,-6 2 0-2,3 0 0 2,3 3 0-4,3 4 0 2,3 9 0 2,3 5 0-1,2 7 0-3,-3-1 0 5,-1 2 0-2,-2-6 0-1,2-7 0 0,-5-2 0 0,-5-5 0 0,9 4 0 2,-5 1 0-3,-1 1 0 2,4 3 0 0,-7 5 0 4,3 1 0-6,-9 6 0 8,1 1 0-13,-8-1 0 5,0 2 0-2,-5 1 0 5,0-4 0-1,-3 1 0 0,-4 2 0-2,-2-2 0 2,-5 1 0 0,6 0 0 0,0 2 0 0,2 7 0-2,0-3 0 5,-4 4 0-4,-3 0 0-2,5 0 0 1,-8 0 0 7,0 0 0-7,-1 0 0 1,-3 0 0-1,9 0 0 1,2 0 0 2,14 0 0-4,6 0 0 3,7 0 0 0,9 0 0-1,4 0 0 0,8 0 0 0,3 0 0 1,-3 0 0 0,3 0 0-1,0 0 0 0,0 0 0 2,0 0 0-1,-4 0 0-3,1 5-79 3,0 3-137 0,3 2-139 2</inkml:trace>
    </iact:actionData>
  </iact:action>
  <iact:action type="add" startTime="34725">
    <iact:property name="dataType"/>
    <iact:actionData xml:id="d4">
      <inkml:trace xmlns:inkml="http://www.w3.org/2003/InkML" xml:id="stk4" contextRef="#ctx0" brushRef="#br2">14064 3494 537 0,'0'0'336'7,"0"0"-175"1,0 0-11-3,0 0-41 3,0 0-31 1,0 0-11-2,0 0 0 0,20-14-17 1,-55 14 24 0,-20 0 1 2,-3 14-9-7,-9 12-12 5,-11 14-9 0,-2 8-18 0,-6 1-7-1,-1 7 0 0,0-5-4 1,5 0-1 4,6 6 0-8,4-5 2 3,3 0-2 2,6-3-3-2,5 4 2 2,0-5-7-2,8 10-7 0,2 4 0 0,4 7 0-1,9-2 0 2,1 3 0 3,10-4 0-5,3 3 0 1,4 7 0 0,8 0 0 0,3 1 0-1,3-1 0 2,-1-2 0 0,1-8 0 1,0-2 0-3,2-8 0 3,1 3 0-3,0 2 0 5,0 0 0-6,0 3 0 2,0-1 0 0,0 3 0 3,20-7 0-4,9 2 0 0,5 0 0 4,4-3 0 6,4 6 0-10,5 3 0-6,0-4 0 6,1 1 0 2,-4-11 0-1,4-10 0-1,2-2 0 7,4-13 0-7,4 2 0 1,6-4 0-1,11-5 0 2,10 1 0 1,3 2 0-4,2-4 0 4,6 0 0-1,-6-5 0 4,-1-4 0-7,-5-6 0 5,1-5 0-7,-2 0 0 2,3 0 0 5,6 0 0-5,0 0 0 4,-2-5 0-2,3-6 0 1,-6-4 0-2,-8-2 0 5,-6-14 0-4,-1-5 0 2,-2-12 0-4,3-11 0 1,-5-8 0 2,-2-11 0 0,-1-8 0-2,-3 1 0 2,-4-8 0 1,-12-6 0-4,-4-9 0 3,-12-11 0 0,-15-7 0 1,-6-6 0-1,-9-3 0-2,0-7 0 7,-25-1 0-9,-32-2 0 3,-10 2 0 1,-13 10 0-3,-15 17 0 3,-6 15 0-1,-5 23 0 2,-2 19 0-2,-4 22 0 3,0 11 0-6,9 11 0 4,9 15 0-1,10 0 0 2,5 0 0-4,14 26 0 13,3 15 0-15,8 12-56 4,10 7-128-1,44-31-98-2,0 1-221 5</inkml:trace>
    </iact:actionData>
  </iact:action>
  <iact:action type="add" startTime="36489">
    <iact:property name="dataType"/>
    <iact:actionData xml:id="d5">
      <inkml:trace xmlns:inkml="http://www.w3.org/2003/InkML" xml:id="stk5" contextRef="#ctx0" brushRef="#br2">15087 6194 219 0,'0'0'407'6,"0"0"-265"2,0 0 31-2,0 0-72 2,0 0-33 0,39 148-7 0,-28-110-8-2,-4 6 10 2,4 4-9 0,2 8 0 0,2 9-4-2,5 4-3 2,4 5-5 0,2 2 8 0,4 3-16-2,6-2 1 2,9 6-5 1,4 1 6 0,10 2-7-5,1 7-6 5,11 2 0-1,1 3-11 0,-2-1 4 2,5-4 1-1,-1-7 2-5,-1-5-11 6,2 3 5-6,1 0-3 2,5 4 0 4,1 5-2-3,-3 3 3-1,6-4 4 2,-5 1-4 0,-4-5-4 0,-7-12-3 0,-11-12 1-2,-9-5-2 3,2-6 3-2,-1-1 7-2,0-6-8 4,7-1 4-1,-1 3 2 0,8 1 3-2,8 6-6 2,-2 9 6 0,5-3-10 0,-5-6-4-2,-4-8 0 3,-5-6 0-2,-1-3 0 0,4-5 0 0,4 5 0 1,9 3 0 0,7 2 0 3,3 1 0-5,4-4 0 0,-4-2 0 2,0-7 0-1,-7-3 0-2,3-10 0 4,-9-5 0-1,-3-5 0 1,-5-1 0-4,8-2 0 4,6 0 0-2,2 6 0 3,9 3 0 5,-1 3 0-13,10 7 0 5,5 1 0-1,1 5 0-1,11-3 0 2,-1-6 0 1,8 0 0 3,1-4 0-5,-3-2 0-2,-4-2 0 6,2-3 0-3,1-2 0-1,3 2 0 2,18-8 0 1,20 5 0-2,17-5 0 0,17 1 0 1,3-3 0 0,8 0 0 0,-4 3 0-2,0 2 0 3,-11 4 0-2,-7 0 0 2,-14 4 0-4,-17-8 0 3,-20-3 0 1,-11 1 0-2,-17-3 0 0,-9 0 0 0,-10 0 0 3,-12 0 0-5,-11 0 0 2,-14 0 0 1,-13 0 0 0,-3 0 0 0,-13 0 0-3,-4-8 0 2,-5 6 0 3,-2-5 0-3,1 1 0-1,-2 4 0 1,0-5 0 1,6 3 0 0,3-6 0-1,2 2 0 1,4 4 0 0,2-1 0 0,7 1 0-1,3 4 0 0,1 0 0 2,8 0 0 5,7 0 0-10,1 0 0 5,5 6 0-7,0 9 0 6,4 3 0-2,3 0 0 2,19 2 0 0,3 2 0 3,9 5 0-2,4 1 0-6,3-1 0 4,0 2 0 0,5 2 0 0,3-5 0 1,-7 1 0 0,8-2 0 0,-8-1 0-1,-13 1 0 0,2-1 0 2,-8-3 0 0,-4-1 0 1,1 3 0-6,-3 1 0 2,-3 1 0 1,-4 1 0 0,-9 0 0 3,-6 3 0-3,-9 0 0 1,-3 4 0-2,-5-5 0 3,-6 4 0-2,2 1 0 3,-3 3 0-6,-3 0 0 4,0 2 0 0,-3-10 0 1,-11-4 0-4,-4-4 0 11,-3-8 0-14,-1-1 0 11,-7-1 0-12,-1-3 0 7,0 7 0-2,0 8 0 1,0 4 0-1,0 2 0 1,-9 2 0 2,-3-2 0-1,0-4 0-3,0-7 0 4,0-2 0-1,-1-4 0-1,-8-9 0 0,-13-2 0 1,-7 0 0 1,-1 0 0-2,-3-11 0-1,11-13 0 5,10 8 0-5,14 4 0 8,2 6 0-14,8 6 0 7,0 0 0 0,0 0 0 1,0 0 0-2,0 0 0 3,0 0 0-2,0 0 0 1,21 0 0-2,24 0 0 3,10 6 0-1,-1 6 0-1,-3-4 0 0,-2 0 0 0,-4-4 0 2,-6-1 0-1,-10-3 0-2,-10 0 0 2,-6 0 0 3,-5 0 0-3,-1 0 0-4,2-17 0 7,0-19 0-8,-3-6 0 6,-6-3 0-3,0 9 0 2,0 6 0 0,0 9 0-1,0 10 0 0,0 2 0 1,0 9 0-1,0 0 0 1,14 0 0-1,11 0-37 1,10 30-238 0,-19-7-86 0,5 6-356 2</inkml:trace>
    </iact:actionData>
  </iact:action>
  <iact:action type="add" startTime="38847">
    <iact:property name="dataType"/>
    <iact:actionData xml:id="d6">
      <inkml:trace xmlns:inkml="http://www.w3.org/2003/InkML" xml:id="stk6" contextRef="#ctx0" brushRef="#br2">25817 11352 604 0,'0'0'202'6,"0"0"-9"0,0 0-65 2,0 0-59 0,0 0-8 0,0 0 47-2,0 0-28 2,-100 11-21 0,64 6-18 0,-3 4 4-2,3 1-4 2,-6 9-11 0,-1 0 2 0,-2 6-4-1,0 5 3 0,3-4 0 2,2 0-6-2,1 4 0-1,7 0-5 2,-2-3-3 0,3-1-4 0,1-3-1 0,1-1-8 0,-5 4 5 0,14 0 2 1,-5 3-1-4,1-1 1 13,3 4-4-17,-4-1 0 7,4 3 1-6,1 0-2 6,-4-3-3 6,6-4 0-12,-2-1-2 4,3-1-1 2,1 0 0 2,-2 5 1-3,6-1 1 4,3 2 0-6,1-2 6 2,-4-2-5-1,8-4 3-1,-7-5-5 4,8-4 0-1,-4-3-1 0,2 6 0-3,-4 8 1 3,3 7 0 1,5 6 6-1,-2-1 3-2,3-3 2 5,0-3-8-3,0 4-1 1,0 0-1-5,-5 6-2 1,5-2 1 5,0 0 1-3,-4-3-1-1,-1-8-1 2,-2 2 4 0,4 0-4 0,3 8 0-2,0 8 0 3,0 5 0-1,0 1 0 0,6-9 0-3,12-2 0 6,1-10 0-6,2-9 0 5,2-4 0-5,4-4 0 4,4 1 0 9,0-1 0-13,11-3 0-5,8 3 0 7,4 0 0-1,7 1 0 1,11 0 0-1,-2 4 0 3,5-6 0-1,3 1 0 0,-2-6 0-2,5 1 0 3,2-4 0-2,1-3 0 5,1 0 0-6,-1-8 0-2,-5-1 0 4,4-5 0 0,-4 0 0-2,5 0 0 12,-2 0 0-16,-3 0 0 3,8-13 0 2,0 1 0-2,4-2 0 6,5 2 0-5,-5 4 0 1,-4 3 0 1,-4-5 0 0,-11 2 0-1,-9-1 0 0,-2 0 0 1,-2-3 0 1,-1 4 0-2,5-4 0-2,-3 1 0 5,-2-1 0-3,0-2 0 1,-2 2 0-2,-12-6 0 2,1 0 0 0,0-4 0 0,-3-7 0 0,3-6 0-3,-3-3 0 8,3-3 0-9,-2 6 0 11,-4-2 0-14,-5 6 0 5,1-6 0 1,2-1 0-1,-3-1 0 3,2-1 0-2,-4-1 0 2,1 3 0-1,-2-5 0 0,-1-4 0-1,-2-4 0-1,1-11 0 0,-2-13 0 6,-6-12 0-5,-3-9 0-2,-8-6 0 2,-2 4 0 0,1 5 0 2,-9 6 0-2,0 6 0-1,0-1 0 6,0 2 0-5,0-4 0 2,0-4 0-8,0 4 0 8,-14 10 0 3,4 3 0-7,-1 7 0 2,4 6 0-1,-7 3 0 3,-2 0 0 0,1 4 0-4,-6 1 0 3,0 3 0 0,-5 1 0 0,1 1 0 1,1-3 0-5,-3 1 0 7,-1 2 0-6,1 1 0 2,-2 4 0 1,3 5 0 2,2 6 0-4,0 9 0 0,6 2 0 2,-3 3 0-1,1 2 0 1,-5 0 0-2,-8-5 0 1,0-2 0 3,-4 0 0-1,2-3 0-4,2 6 0 2,4 6 0 0,5 1 0 2,-5 2 0-2,-1 5 0 0,-3 3 0 4,-3 0 0-3,-2 0 0-4,-4 0 0 5,-3 0 0-4,0 0 0 4,0 0 0-1,-1 0 0 0,1 0 0-2,1 11 0 2,0-1 0-3,-1 1 0 3,0-1 0 1,6 2 0-2,-4 0 0 0,8-1 0 3,-2-4 0-2,2-1 0-3,0-4 0 3,-3-2 0-1,-4 0 0 1,5 0 0 0,5 0 0-1,6 0 0 1,5 0 0-1,-3 0 0 1,3 0 0-2,-8 6 0 2,-2 3 0 1,-3 0 0 0,-1 0 0-4,-2 2 0 4,-1 1 0-2,2-4 0 2,5 4 0-3,-2 0 0 0,0-3 0 3,0-2 0-1,5 4 0-1,-5-1 0-1,5-4 0 5,2 3 0-5,-1-3 0 0,6-4 0 2,2 5 0 0,-1-7 0-1,-2 2 0-1,-2-2 0 2,3 0 0 0,0 0 0 0,3 3 0-2,3 0 0 1,-1 7 0 2,-1-9 0 0,4 8 0-1,1-3 0-1,0-1 0 0,8 5 0 0,-1-8 0 0,-1 4 0-1,6-3 0 3,-3-3 0-2,3 4 0-1,0-4 0 2,0 0 0 0,0 0 0 0,0 0 0 0,0 5 0 1,0 10 0-1,0 3 0-1,0 4-103-2,3-16-177 3,8-1-135 0</inkml:trace>
    </iact:actionData>
  </iact:action>
  <iact:action type="add" startTime="48783">
    <iact:property name="dataType"/>
    <iact:actionData xml:id="d7">
      <inkml:trace xmlns:inkml="http://www.w3.org/2003/InkML" xml:id="stk7" contextRef="#ctx0" brushRef="#br0">7416 17769 678 0,'0'0'243'5,"0"0"-70"0,0 0-42 3,0 0-6 0,0 0-19 0,0 0 10-2,0 0-20 2,72-32-9 0,-10 32-14 0,15 0-19-2,22 0-7 2,25 0-3 1,11 0-16-2,13 0-6-1,6 0 2 3,-6 0-24 2,-3 0 0-6,-7 0 0 1,-19 3 0 3,-18-3 0-2,-36 0 0 3,-23 0 0-6,-21 0 0 7,-18 0 0-6,-3 0 0 2,0 0 0-1,-12 4 0 3,-66 4 0-1,-59-2 0 0,-64 0 0-1,-33-3 0 0,-12-1 0 2,6 1 0-2,24 9 0 0,26-6 0 0,21 6 0 1,27-3 0 1,18 1 0 1,33-7 0 4,37 4 0-12,27-5 0 5,27-2 0-4,0 0 0 3,48 0 0 4,57 9 0-1,44 2 0-5,32 5 0 5,22-5 0 4,10-4 0-9,4 1 0 5,-12-8 0-3,-20 0 0 1,-26 0 0-2,-28 0 0 4,-31 0 0-2,-28 0 0 0,-27 0 0 1,-27 0 0-2,-15 0 0 1,-3 0 0 1,-16 0 0 1,-76 0 0-3,-53 0 0 4,-43-15 0-3,-10 4 0 1,16 1 0-3,13 4 0 4,30 4 0-1,33 2 0 0,32 0 0 3,35 0 0-6,23 0 0 5,16 0 0-5,0 0 0-2,70 0 0 5,44 0 0 1,48 0 0-1,17 0 0-3,5 0 0 5,-9 0 0 3,-23 0 0-8,-32 0 0 2,-33 0 0-3,-38 0 0 4,-25-3 0-1,-18 3 0-1,-6 0 0 2,-45 0 0 1,-50 0 0-1,-43 0 0-1,-15 0 0 0,8 5 0 3,20 4 0-3,23-2 0-1,32-7 0 2,28 5 0 0,22-5 0 0,17 0 0-1,3 0 0-1,3 6 0 1,45 9-127 2,-10-10-202-3,-1 6-159 1</inkml:trace>
    </iact:actionData>
  </iact:action>
  <iact:action type="add" startTime="50251">
    <iact:property name="dataType"/>
    <iact:actionData xml:id="d8">
      <inkml:trace xmlns:inkml="http://www.w3.org/2003/InkML" xml:id="stk8" contextRef="#ctx0" brushRef="#br0">11685 17688 1012 0,'0'0'176'6,"0"0"2"0,233 0-44 3,-110-8-56-2,28-12-12 1,25-10-2-2,25-1-12 2,13-2 6 0,3 4 11 0,-7 18-13-2,-3 2 4 4,-17 9-16-3,-11 0-44 8,-22 0 0-13,-28 15 0 8,-38-1 0-7,-42-2 0 5,-23-12 0-3,-22 5 0 4,-4-5 0-2,0 5 0 3,-37 16 0-5,-74-6 0 9,-56 6 0-10,-59-4 0 7,-33-12 0-9,-17 4 0 4,9-5 0 3,19-1 0 1,21 8 0-4,31-5 0 0,25-3 0 1,32 2 0 6,39-5 0-6,45 0 0-4,26 0 0 6,26 0 0-3,3 0 0 0,3 0 0 2,62 0 0 2,44 0 0-1,43 0 0-4,35 0 0 2,30 0 0 1,10 0 0 1,13 0 0-4,-2 0 0 2,-10 0 0 2,-8 0 0-2,-27 0 0 1,-34 0 0 0,-47-5 0 1,-42 2 0-3,-37-3 0 1,-25 0 0 6,-8 6 0-9,-5-5 0 3,-77-8 0-1,-60-3 0 1,-72-2 0 1,-42-2 0 0,-27 13 0-3,7 7 0 9,17 0 0-8,24 3 0-1,35 26 0 0,35-8 0 4,40-7 0-1,51-2 0 3,41-6 0-6,33-6 0 1,3 0 0 1,77 0 0 2,44 0 0-2,45 0 0 0,18 0 0 2,4 0 0-2,-16 0 0-1,-31 0 0 2,-41 0 0 2,-46 0 0-5,-35 0 0 2,-17 0 0 0,-5 0 0 5,-17 0 0-6,-49-6 0-1,-26 1 0 3,-19 2 0 0,3 3 0 0,62 0-202-2,9 0-261 2</inkml:trace>
    </iact:actionData>
  </iact:action>
</iact:actions>
</file>

<file path=ppt/ink/inkAction4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20T05:08:24.5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1510">
    <iact:property name="dataType"/>
    <iact:actionData xml:id="d0">
      <inkml:trace xmlns:inkml="http://www.w3.org/2003/InkML" xml:id="stk0" contextRef="#ctx0" brushRef="#br0">1515 13112 579 0,'0'0'184'5,"0"0"-20"3,0 0-41-2,0 0-35 2,0 0-10 0,0 0 1 0,0 0 26 0,12-27-19-2,-76 91 14 3,-37 36 1 0,-20 26-29-2,-16 25-22 0,-4 11-20-1,5 1-11 4,15-15-15-3,18-24 0-2,23-30 0 7,28-40-6-8,27-24 2 6,25-30-1-5,11-18-15 3,81-60-17 1,57-44 28-2,50-28 10 2,29-19-3-1,-1 6-1-4,-27 25 13 5,-47 39-7 0,-57 44 10-2,-52 29-2-1,-26 20-2 4,-18 6 19-6,0 56 2 5,-46 47 18 0,-36 47-49-2,-30 28 4-1,-4 8-6 1,12-3 6 1,12-24-5 2,24-33 2-4,26-49-4 1,25-39 1 11,17-38-1-18,30-30 0 2,73-60 0 7,57-45 2 2,51-40 0-7,18-27-2 4,-3-8-4-1,-33 20-3 1,-45 40 2 2,-51 61 4-7,-44 46 2 5,-44 43 2 1,-9 21 2-1,-75 77 8-1,-42 58-5 1,-31 38-8 1,1 9 0-2,7-2 0 0,19-22 0 0,24-32 0 10,28-50 0-15,33-42 0 7,36-46 0-5,46-9 0 2,86-81 0-1,68-52 0 5,47-68 0-1,16-34 0-3,-12 1 0 2,-43 40 0-4,-76 72 0 8,-66 67 0-6,-42 55 0 1,-24 25 0-1,-53 85 0 2,-39 47 0 3,-26 23 0-4,-2-1 0 1,15-26 0-3,26-30 0 2,27-40 0-1,32-41 0 2,20-37 0 0,52-5 0 0,70-63 0 1,59-43 0-2,44-44 0 2,27-32 0-2,8-21 0 0,-19 7 0-3,-47 32-36 5,-61 54 5 2,-62 59 21-4,-48 51 10-1,-23 48 14 0,-35 83 23 6,-48 57-34-7,-33 36 4 0,-10 4-4 3,9-6 0 0,20-32 7 0,30-39-10 0,28-54 0-1,24-57 0 0,15-40 0 1,70-40 0-1,54-65 0 1,59-40 0 8,22-41 0-14,12-35 0 6,-3-3 0-2,-38 31-16-1,-43 57-25 0,-58 62 36 4,-38 56 5-1,-37 18 4 0,-24 84 17 0,-56 54-4 1,-27 43-12-3,-12 7-2 4,7-5 3-6,11-32-5 8,27-33 4-2,27-43-5-8,20-40 0 8,27-35 0-7,29-4 0 6,66-67 0-2,40-33 0-1,40-36 0 2,24-31 0 1,18-20 0 1,-17 11-4-3,-31 38-20 1,-58 58-12-3,-62 57 36 2,-49 34 2-1,-9 95 33 3,-73 42-23-2,-26 38-9 1,-11-4 2 0,11-19-4-2,20-25 5 3,22-36-6 1,33-40 0-3,20-32 0 0,13-26 0-1,28-9 0 1,60-51 0-1,42-35 0 2,32-27 0 0,14-21 0 3,10-8-8-5,-13 4-5 2,-22 18-2-3,-29 27 2 3,-40 39 4 0,-33 28 9 0,-31 28 1-2,-18 7 2 3,-22 56 4 0,-56 52 5-2,-37 34-5-2,-15 18-6 4,-2 11 2-1,3 2-3-2,13 0 5 3,20-12 0-1,18-19-3 0,30-35 1-3,21-40-3 4,14-32-1-2,13-25-12-1,0-10-33 1,30-10-76 2,31-48-182 1,-19 9-46-4,10-2-358 6</inkml:trace>
    </iact:actionData>
  </iact:action>
  <iact:action type="add" startTime="23500">
    <iact:property name="dataType"/>
    <iact:actionData xml:id="d1">
      <inkml:trace xmlns:inkml="http://www.w3.org/2003/InkML" xml:id="stk1" contextRef="#ctx0" brushRef="#br0">17585 13107 471 0,'0'0'297'5,"0"0"-100"0,0 0 27 2,0 0-63 2,-76 153-105-2,-44-14 43 2,-35 12-23-4,-8 6 2 3,-9-1-10 0,19-11-8-2,18-14-6 2,28-27-21 0,29-33-12 2,29-25-13-4,31-30-1 2,18-16-7 0,67-37 3-1,57-54-2-1,68-50 1 4,26-44-4-3,18-42-1 0,-16-11-19 0,-51 32-24 0,-58 58 24 6,-54 75 22-8,-38 56 8-1,-19 34 20 3,-15 93 20 5,-52 53-21-5,-30 40-23-1,-10-2 14 0,-5-7-2 2,10-18 14 1,22-33-2-4,23-45-9 5,31-49-19-4,26-43 0 2,35-6 0-2,76-64 0 3,43-40 0-1,44-47 0 9,33-37-15-14,10-24-9 8,-16 1-2-10,-47 48-7 4,-74 61 17 5,-55 62 16-7,-49 45 4 7,-8 101 10 1,-63 46 3-8,-24 48-9 4,-14-1-7 3,11-18 2-2,15-29 0-2,21-45 10 0,29-46 0 2,25-38-3-1,8-23-6 0,48-27-1 1,52-45-3 4,36-32-1-7,44-32 0 6,26-36-8-10,16-22 2 11,-9 0-11-7,-44 31 3 1,-59 59 2 2,-52 55 13 4,-46 49 5-7,-12 78 0 0,-79 70 27 3,-46 67-29 0,-47 26-5 1,-11-1 4-4,-4-16-2 4,25-33 1-1,41-49 4-1,42-55 3-1,44-50-5 2,35-37 7 1,71-31-4 0,72-68-6-1,62-39-3-1,39-43 3-1,29-43-1 1,13-28-4 1,-17-15-18 0,-53 32-18-1,-76 70 13 0,-69 75 19-1,-47 76 9 1,-24 34 0 2,-32 91 16 0,-50 42-16-3,-35 41 5 4,-13 10 9-4,-14-8-7 4,7-7 4-4,25-35-2 1,26-44 7 0,42-46-9 1,26-41 4-1,18-23-7 0,46-8 9 2,60-51-9-3,48-32-4-1,20-41 0 8,29-34-7-8,21-38-1 5,22-27-16-5,-11-6-1 2,-38 43-12-1,-65 57 22 3,-61 68 11-3,-50 54 4 6,-21 32 4-6,-37 88 10 0,-57 58-13 0,-38 54 1 2,-13 21 5 0,-5 6 8 0,20-7 10-1,20-31-9 0,30-49 1 3,36-64-8-4,23-53-2 0,21-40-4 2,28-4-3 0,68-65 0 0,40-43 0-2,46-46 0 2,26-42 0 0,37-38 0 1,1-13 0-4,-20 8-4 6,-48 45-22-5,-74 73 17 4,-50 67 8-6,-42 52 2 2,-12 37 3 3,-58 92 5 0,-51 62-8-3,-40 53 1 6,-12 8 0-7,-8-9 1 3,24-36 3-5,30-38 6 6,38-51-12 1,36-50 0 0,24-33 0-8,17-29 0 5,51 0 0 2,52-58 0-1,50-31 0-2,23-36 0 4,22-35 0-1,13-28 0-5,-5-1 0 3,-34 32 0 1,-54 52 0 0,-60 62 0 0,-44 43 0-1,-14 35 0 0,-51 78 0 3,-39 49 0-4,-17 24 0 0,3-8 0 3,15-28 0 2,15-31 0 1,18-32 0-11,21-32 0 5,19-31 0 1,16-22 0 1,0-2 0-3,21 0 0 5,44-42 0-1,36-35 0-2,23-39 0 0,12-38 0-1,9-28 0 3,-7-6 0-2,-31 31-15 0,-38 50-10 0,-32 52 18 2,-26 48 7-2,-11 16 2-1,-21 82 6 2,-49 53-7 0,-26 49 3 0,-16 21-1-2,-3 5 5 2,1-18-5 0,17-30 0 1,22-44-2-4,20-41-2 7,23-40 0-6,17-26-1 1,8-15 0-1,7-5-24 1,0 0-79 0,36 0-108 2,-2-20-176-2,5 0-686 3</inkml:trace>
    </iact:actionData>
  </iact:action>
  <iact:action type="add" startTime="26583">
    <iact:property name="dataType"/>
    <iact:actionData xml:id="d2">
      <inkml:trace xmlns:inkml="http://www.w3.org/2003/InkML" xml:id="stk2" contextRef="#ctx0" brushRef="#br0">30160 12753 266 0,'0'0'212'6,"0"0"-121"2,0 0 36 0,0 0 17-2,0 0 8 2,0 0-14 1,0 0 4-2,8-10-19-1,-38 48-21 2,-15 20-25 0,-5 11-4 0,6 13-30-2,2-4-2 2,9-14-8 1,12-20-13-1,10-22-8-3,11-13-5 4,0-9-7-2,6-11-9 2,50-50 9-4,17-26 6 3,11-9-3 0,-7 9-3 0,-9 18 0 0,-23 26 1 1,-20 18 6-1,-20 20 1-2,-5 5 23 0,0 41 2 3,-35 45 8 4,-20 31-34-9,-10 8-4 6,0-6 1-6,11-24-1 2,16-29 6 2,18-25-3 1,14-21 9-4,6-17-3 3,10-3-9 0,48-28 4-1,29-47-7 0,21-42 0 2,8-18-3-1,-5-7 2-2,-24 27-2 1,-33 44 2 1,-32 38 0 0,-22 33 1-3,0 29 12 4,-54 66 29 0,-22 38-31-1,-15 18-10-2,7-8 0 2,11-24 0 0,14-35 0 0,19-26 0-2,22-29 0 4,15-20 0-4,3-9 0 1,20-5 0-1,47-50 0 2,20-27 0 0,5-11 0 0,-5-9 0 0,-9 16 0-1,-23 20 0 2,-23 24 0-1,-19 28 0-3,-13 14 0 1,0 25 0 4,-33 45 0-3,-18 22 0-1,-3 5 0 6,2-19 0-3,9-14 0-1,11-14 0-7,10-21 0 9,13-16 0 2,9-6 0-7,0-7 0 1,3 0 0-2,36-3 0 5,12-21 0 2,1-2-45-4,-7 0-89-3,-2 8-115 5,-38 13-82-3,8 5-586 1</inkml:trace>
    </iact:actionData>
  </iact:action>
  <iact:action type="add" startTime="27769">
    <iact:property name="dataType"/>
    <iact:actionData xml:id="d3">
      <inkml:trace xmlns:inkml="http://www.w3.org/2003/InkML" xml:id="stk3" contextRef="#ctx0" brushRef="#br0">32472 12770 541 0,'0'0'190'6,"0"0"-15"0,0 0-60 2,0 0-79 0,0 0 12 0,0 0-4-2,-124 14 8 2,70 21 8 1,-7 5-7-2,0 4-16-1,1 5-9 2,-2 7-4 0,0 7 4 0,11 9 1-1,-2 1-2 1,16 6-10 1,9-10-2-1,7-2-5-1,21-4-2 0,0-2 0 2,0 0 5-3,31 0 5 0,11 0 9 6,9-6-8-4,-5-11-5-4,11-15-2 3,6-18-5 0,10-11-1 2,15 0-6-1,16-18 0 0,0-19 4-2,2-3 0 3,-11-4 8-2,-6-3 1-1,-12-5-2 2,-17-2-7 0,-16-8-2 0,-14-8-1-1,-19-8-2 1,-11-9 0 3,0-3 1-4,-14 1-3 0,-20 10-13-5,-15 21-23 7,-2 20-32 2,-8 21-20-7,31 17-97 3,0 0-122 1</inkml:trace>
    </iact:actionData>
  </iact:action>
  <iact:action type="add" startTime="28620">
    <iact:property name="dataType"/>
    <iact:actionData xml:id="d4">
      <inkml:trace xmlns:inkml="http://www.w3.org/2003/InkML" xml:id="stk4" contextRef="#ctx0" brushRef="#br0">32303 13018 255 0,'0'0'264'1,"0"0"-84"7,0 0-11 3,3-148-71-5,-3 100-15-1,0 1-25 3,0 0-7 0,0 5 5 0,0-6-9-2,0 2-6 2,0-3 2 0,-3 0-14 1,3-3 0-4,0 2-7 3,0 4-3 1,0 0-9-2,0 3 4-1,0-1 2 2,0 4-4 0,14-2 3 1,-1 5 2-4,2 1-6 5,2 5 0-3,-1-4 1 2,0 2-8-3,4 2 4 3,-2-7-3 4,1 7-1-10,2 0-1 7,0 4 2-7,-4 9 7 4,4 5 20 1,-3 0 0-1,8 4-9 5,6 3 0-6,13-2-7 1,12-2-7-4,2 3-3 6,-2 1 6-1,10 6-3 0,-4 0 3-2,2 0 13 2,-3 3-11 0,-3 20 0 0,-7 0-8-2,3 0 0 6,-10 0-5-6,-3-1 3 3,-13-6-1-2,-2-1 3-2,-8 1-2 2,-4-1 3 1,-5-2 3-1,-4-8-8 2,-1 1 4-2,-5-6-5 0,0 2-1-1,0 2 0 2,0-1 0 0,0 5 0 1,0-1 2-4,0 1-2 3,0-3 1 0,0-2-1 0,-11 1 0-2,1-3 0 2,-5-1-4 0,-4 4 4 0,-4-4-1-2,-7 0-1 5,-1 0 2-3,-4 0-1 1,-2 0 1-5,0 0-1 2,-2 0 0 4,4 0-8-4,1 0 2 0,10 0-3 2,3 0 2 2,17 0 3-3,1 0 3-2,3 0 2 3,0 0 2 0,0 0 1 0,0 0 1-2,15 0-2 2,22 0-2 0,2 0 0 0,4 9 0-2,1-3 1 5,-1-4 3-3,-6 5 3 1,2-2 2-6,-1 7-1 4,-10-2 5 3,2 6 0-4,-12 1-2 0,-3-6 1 2,-3-2 0 0,-8-5-4 0,4-2-1-2,-8-2-2 2,0 0-4 0,0 0 3 0,0 0-4-3,0 0 0 3,0 0 1 0,4 0-2 0,-4 0 1-1,8-11-1 1,1-37 0 0,3-15 1 0,3-13 0-2,-5-1 1 4,-1-4 1-2,0 4-1 0,-3 11-1 1,3 12 0-5,-8 19 0 6,2 17-1-3,0 13 1-4,-3 5-3 5,0 0-26 1,0 0-51-2,0 31-87 1,-3-6-159 1,-1 3-345-2</inkml:trace>
    </iact:actionData>
  </iact:action>
  <iact:action type="add" startTime="35496">
    <iact:property name="dataType"/>
    <iact:actionData xml:id="d5">
      <inkml:trace xmlns:inkml="http://www.w3.org/2003/InkML" xml:id="stk5" contextRef="#ctx0" brushRef="#br0">23297 18720 48 0,'0'0'543'5,"0"0"-381"3,0 0 12 0,0 0-50-2,0 0-18 2,0 0-9 0,0 0 52 0,0 0-32-2,9 12-12 2,12-12-18 0,7 0 0 0,6 0-28-2,8 3-4 3,14-3-17 0,4 3-8-2,11 0-1 0,6 3-2 1,11-6-17 3,2 0-10-7,4 0 0 2,6 0 0 2,5 0 0 3,2 0 0-5,1 0 0-1,-5 0 0 3,-1 0 0 2,9 0 0-2,-4 0 0-4,8 0 0 5,-7 0 0 1,0 0 0-5,-8 0 0 1,-4 0 0 2,1 0 0 0,3 0 0 0,3 5 0-1,-2 1 0 0,-6 1 0 3,-3-7 0-3,-10 5 0-1,2-2 0 2,-1 2 0 0,0-5 0 1,-1 0 0-5,0 0 0 5,2 0 0 3,3 0 0-2,-1 0 0-8,-2 0 0 4,-6-5 0 1,-11 2 0 1,-13-1 0-2,-6 3 0 5,0-6 0-3,-2 7 0-3,2 0 0 2,-2 0 0 0,1 0 0 3,-3 0 0-4,3 0 0 1,-2 0 0 5,4-6 0-5,5 6 0-1,0 0 0-2,1 0 0 6,-3 0 0-3,4 0 0 1,-1 0 0-3,0 0 0 3,-1 0 0 0,5 0 0 3,-3 0 0-6,7 0 0 1,-1 0 0 2,5 0 0 3,0 0 0-6,2 0 0 1,-3 0 0 3,-3 0 0 6,-2 0 0-14,-6 0 0 8,-1 6 0-5,3 1 0 4,-2 1 0-2,1-3 0 2,-1 2 0 0,-4-2 0 0,1-5 0-2,-1 9 0 4,-2 3 0-3,-4-2 0 2,-3 5 0-4,4-9 0 8,-2 1 0-8,1-2 0 3,3-2 0-3,-4 2 0 1,-2-5 0 2,0 0 0 1,-4 7 0-3,-1-7 0 2,2 0 0 0,1 5 0 0,2-5 0-2,-2 0 0 7,7 0 0-9,2 4 0 3,5-2 0-3,6-2 0 4,-2 3 0 1,4-3 0-1,-4 0 0-2,-3 0 0 2,1 0 0 0,-7 0 0 0,-4 0 0-1,-6 0 0 0,-3 0 0 6,-2 0 0-3,-3 0 0-9,1 0 0 7,2 0 0-1,5 0 0 0,-2-5 0-2,-5 1 0 4,-1-1 0 2,2 5 0-3,0-7 0-3,0 2 0 1,4 2 0 2,2 1 0 1,3-1 0-4,3 3 0 3,0-7 0 0,3 1 0 0,3 1 0-1,-5-1 0 0,-1 2 0 2,4 4 0-2,-3 0 0-1,1-2 0 2,1 2 0 0,3 0 0 1,-7 0 0-3,3 0 0 2,7 0 0 0,-5 0 0 0,6 0 0-3,-2 0 0 5,-2 0 0-4,1 0 0 4,-1 0 0-5,3 0 0 3,4 0 0-1,-1 0 0 10,1 0 0-15,-4 0 0 5,-6 0 0-2,0 0 0 2,-7-3 0-1,1 3 0 3,2 0 0 1,-2 0 0-3,-1 0 0 1,-3 0 0-3,-10 0 0 3,-4 0 0 0,-10 0 0-4,-13 0 0 9,-1 0 0-7,0 0 0-1,0 0 0 1,-25 9 0 4,-55 8-207 2,25-7-89-7,-6 0-139 2</inkml:trace>
    </iact:actionData>
  </iact:action>
  <iact:action type="add" startTime="38005">
    <iact:property name="dataType"/>
    <iact:actionData xml:id="d6">
      <inkml:trace xmlns:inkml="http://www.w3.org/2003/InkML" xml:id="stk6" contextRef="#ctx0" brushRef="#br0">2978 16235 511 0,'0'0'172'3,"0"0"-39"4,104-189 26 1,-104 137-30 0,0 7-19-2,-10 6-3 2,-43 7-25 0,-26 6-13 0,-45 14-10-2,-40 12 10 2,-37 0-13 0,-34 27-14 0,-11 42-11-1,-1 33-16 0,25 22-10 4,44 24-3-6,51 33 4 2,45 21 6 1,52 22 21 0,30 22 0 0,75 12 15-2,86-5-10 2,71-22-6 0,49-28-17 0,35-49-11-2,16-53-4 5,-18-66-1-5,-24-40 1 7,-44-106 1-12,-57-45-1 6,-60-44 0 1,-63-38-1 1,-60-22 0-3,-17-30-3 5,-83-9 3-5,-31 23-6 1,-21 41-28-1,-11 69-34 1,-3 75-43 1,0 66-74 1,105 50-93-4,13 52-120 2</inkml:trace>
    </iact:actionData>
  </iact:action>
</iact:actions>
</file>

<file path=ppt/ink/inkAction4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20T05:08:24.5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351">
    <iact:property name="dataType"/>
    <iact:actionData xml:id="d0">
      <inkml:trace xmlns:inkml="http://www.w3.org/2003/InkML" xml:id="stk0" contextRef="#ctx0" brushRef="#br0">13744 16543 460 0,'0'0'176'5,"0"0"53"3,0 0-33 0,0 0-37-2,0 0 5 2,0 0-29 1,0 0-29-3,0 0 3 4,262 2-5-6,-102 2-22 5,45 1-28-1,40-1-9 0,27-4-17-2,19 0-28 2,-9-15 0 0,-5-3 0-1,-15 7 0 3,-27 8 0-4,-25 3 0 4,-30 0 0-6,-35 0 0 5,-34 0 0-2,-38 0 0 2,-33 0 0-2,-29 0 0-1,-11 0 0 3,0 0 0-2,-81 21 0 2,-73 10 0-4,-94-5 0 2,-75-9 0 2,-48-14 0-1,-12-3 0-2,6 0 0 2,31-8 0 0,43 3 0-2,47 5 0 3,45 0 0-2,63 0 0 1,55 13 0 0,44-1 0-3,33-4 0 3,13-4 0 0,3-4 0 0,85 0 0-2,73 0 0 5,95 0 0-6,49 0 0 5,24-4 0-6,15-1 0 4,-30-3 0 0,-17 5 0-2,-24 3 0 2,-32 0 0 0,-30 0 0 0,-41 0 0 0,-35 0 0-1,-41-7 0 0,-32-1 0 1,-31 6 0 0,-19 2 0-2,-9 0 0 2,-37 0 0 1,-99 0 0-3,-87 7 0 1,-78 11 0 2,-37-15 0-2,6-3 0 2,37 0 0-3,41 0 0 1,57 0 0 1,47 0 0 0,56 0 0-2,48 0 0 2,37 0 0 0,25 0 0 0,108 0 0-1,77 9 0 0,81 0 0 1,35-4 0 0,2-5 0-2,-23 0 0 3,-52 5 0-2,-59-2 0 1,-67 4 0-2,-49-2 0 4,-48-2 0-4,-18 0 0 4,-3 4 0-6,-60 6 0 4,-89 5 0 1,-83 2 0-3,-67-5 0 2,-12 3 0 0,16-11 0 0,42 6 0-3,56 0 0 3,56-1 0 0,55-6 0 0,41-6 0-2,42 0 0 2,12 0 0 0,88 0 0 0,48-8 0-1,45-15 0-1,0 3 0 6,-20 2 0-7,-33 8 0 1,-48 5 0 3,-30 5 0-2,-31 0 0 2,-28 5-92-4,0 16-185 3,-31 11-197 0</inkml:trace>
    </iact:actionData>
  </iact:action>
</iact:actions>
</file>

<file path=ppt/ink/inkAction4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20T05:17:15.0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024">
    <iact:property name="dataType"/>
    <iact:actionData xml:id="d0">
      <inkml:trace xmlns:inkml="http://www.w3.org/2003/InkML" xml:id="stk0" contextRef="#ctx0" brushRef="#br0">17902 7677 546 0,'0'0'241'4,"0"0"-103"4,0 0 14-2,0 0-85 2,0 0-19 0,0 0 3 0,0 0-7-2,0 0-5 3,0 0 4-2,111 0 8 1,-74 0-13-2,5 0 10 3,7 0 1-2,5 2-6 2,12 5-12-4,1 2-1 3,11-1-10 0,1 0-1 2,13 2-4-4,0-2-2 2,7-2-9 1,9-4 3-1,-1 2-4-3,1 1 4 3,-5 6-3 1,-2 4 7-2,-1 3 3-1,-8 0-1 2,6 2-7 0,0 3 7 0,-3 11-2-2,2 6-1 3,-7 7-4-1,2 6 3 0,-15 0-3-3,-4 0 5 3,2 3-3 0,-2-4-1 7,6 0-3-13,-3 0-2 7,1 1 3-1,-2 3-4-4,-2 0 3 1,-6 0 3 3,-7 2-2 0,-5-4-2 0,-7-5-3-2,-3 1 1 2,-9-9 2 1,-9-6-2-1,-6-3 0-3,-9-5 1 4,0-7-2-2,-8-2 1 1,-1-10 0-2,0-3-1 3,3-2-2 0,-6-3 2-2,0 0-1-1,0 0-1 2,0 0-1-1,0 0-3 1,-21 0 1-2,-28 0 4 2,-11-16 1 0,-6 0 0 0,2 2-2-2,1-1-2 3,0-2-12-2,14-1-1 5,-2 1 1-6,17 0-5 5,16 5 2-11,4 3 10 9,11 5-1-3,3 4 9 2,0 0 1 0,0 0 6 0,29 0 9-2,25 0 14 2,19 10-21 0,6 17 7 1,-4-1 3-2,-5 2-2 0,-10 2 8 3,-3-4-7-4,-12 0 5 0,-14-6-11 2,-7-6-2 0,-14-7-3-1,-2-5 1 0,-8-2 0 1,3 0-6-1,0 0 1 2,6 0-2-4,4-23 0 3,4-18 6 1,-1-2-3 0,-5 2-2-4,-7 3-1 4,-1 7 0 1,-3 7-2-6,0 7 2 3,0 8-12-1,0 4-53 3,0-1-47-1,-40-8-71-2,-23-12-36 2,32 16-112 2,2-4-636-1</inkml:trace>
    </iact:actionData>
  </iact:action>
  <iact:action type="add" startTime="15269">
    <iact:property name="dataType"/>
    <iact:actionData xml:id="d1">
      <inkml:trace xmlns:inkml="http://www.w3.org/2003/InkML" xml:id="stk1" contextRef="#ctx0" brushRef="#br0">19091 7259 546 0,'0'0'272'3,"0"0"-84"5,0 0-56 0,0 0-55 0,0 0-14-2,0 0 5 3,0 0-3-1,24 182-13 1,-51-141-17-3,-12 2-1 1,-10 6-2 2,-9 1-3 0,-8-1-7-5,-6-1-7 3,-1-8-1 2,-2-8-2-2,-4-6-1-1,-4-9-5 5,-3-7-5-3,2-5 3-1,-3-5 0-1,5 0-3 2,3 0 2 0,-5 0-2 0,6 0 0-2,8 0-1 3,4 0 1-2,8 0 3 2,2 0-2-4,4 3 6 3,6 15-2 1,4-1 0-2,9 3-2-1,-8 6-3 3,3 8 5-2,0 4-4 1,1 5 0-1,5 1 4 1,-1-4-2 0,4-1-3-1,2-7 3-1,3-6-4 2,9-6 0 0,-2 0 2 0,4 4-2-2,-4-4 4 2,10 2-4-2,-7 2 2 6,-3 3 0-9,6 1-2 5,-10-2 0 0,2-5-2 2,5-7 0-4,5-6-8 2,6-8-3-1,-3 0 12 0,-1 0-4-2,2 0-11 4,-7-2 15-1,5-7 1 0,-1 3 0-2,-2 6-6 2,4 0 5 0,-5 0 1 3,4 0 8-5,2 0 1-1,2 4-9 2,3-4 2 2,0 0-2-3,0 0-2 3,-4-4-5 1,-2-25 7-3,-6-11 1-1,8-1-1 0,-2 4 0 4,6 0-1-4,0 4 1-1,0 3 0 4,0 9 0 1,0 10 2-4,0 5-2-1,0 5 2 4,0 1 2-1,0 0 3 0,0 0 0 0,0 33 9 0,0 18-14 2,0 4 6-6,0-3 3 2,6-1 4 2,3-3 5 0,-2-4 2 1,-2-11 1-3,0-7-3 1,3-5-1 2,-5-10 0-3,1-8 5 1,5 0-10 1,6-3-4 0,15 0-5 0,14 0 7-2,12-17-6 2,4-12 3 2,-1-2 2 0,-3 1-3-3,-2 4-2-3,-9 5-3 3,0 7-3 2,-11 8-2-5,-2 6-2 7,2 0-39-3,-5 0-65-2,-4 13-71 4,1 12-45-7,-23-12-117 7</inkml:trace>
    </iact:actionData>
  </iact:action>
  <iact:action type="add" startTime="16722">
    <iact:property name="dataType"/>
    <iact:actionData xml:id="d2">
      <inkml:trace xmlns:inkml="http://www.w3.org/2003/InkML" xml:id="stk2" contextRef="#ctx0" brushRef="#br0">19007 8210 356 0,'0'0'63'8,"0"0"52"-2,0 0 42 0,0 0-24 2,0 0-49 0,-261-37 4 0,134 43-16-2,-10 48 6 2,3 30-19 0,14 31 10-1,26 17-11 0,22 19-8 2,35 2 3-2,29 4-7 1,8-4 3-2,59-5-1 5,68-11-8 1,49-15-25-8,55-27 11 9,18-39-13-12,9-44-10 7,-15-22 5-2,-44-79 8-1,-45-44-7 8,-64-32-3-5,-65-28-6-1,-41-9-3-3,-98 4-1 3,-50 15-3 1,-34 35-51 0,-5 30-62-1,3 42-76 1,129 76-52-1,23 6-402 3</inkml:trace>
    </iact:actionData>
  </iact:action>
  <iact:action type="add" startTime="19954">
    <iact:property name="dataType"/>
    <iact:actionData xml:id="d3">
      <inkml:trace xmlns:inkml="http://www.w3.org/2003/InkML" xml:id="stk3" contextRef="#ctx0" brushRef="#br0">10812 12030 778 0,'0'0'198'6,"0"0"-10"2,0 0-51-2,-181 174 20 2,9-12-35 0,-32 26-13 0,-25 18-18 0,-26 1-17-1,2-4-11 2,5-18-14-2,10-17-32 3,43-22-5-7,22-22-7 5,37-28-5 2,36-30-3-5,31-22-19 5,37-20-14-1,19-16-26-2,10-5-23-3,-2-3 7 3,-1 0-49 2,-7 3-25-1,-12 12-118-2,19-13-144 2</inkml:trace>
    </iact:actionData>
  </iact:action>
  <iact:action type="add" startTime="20413">
    <iact:property name="dataType"/>
    <iact:actionData xml:id="d4">
      <inkml:trace xmlns:inkml="http://www.w3.org/2003/InkML" xml:id="stk4" contextRef="#ctx0" brushRef="#br0">8448 12137 744 0,'0'0'253'5,"0"0"-72"1,0 0 9 2,186 226-50 0,-74-95-28 0,39 29-6-2,36 19-3 3,22 24-14-2,7 15-8 2,-2-1-33-4,-14-5-48 7,-23-18 0-7,-26-32 0 3,-30-40 0-2,-39-46 0 2,-37-37 0 1,-24-26 0-2,-21-13 0-1,0-34-63 2,-14-51-214 0,-21 18 17 0,-6 8-177 0</inkml:trace>
    </iact:actionData>
  </iact:action>
  <iact:action type="add" startTime="21141">
    <iact:property name="dataType"/>
    <iact:actionData xml:id="d5">
      <inkml:trace xmlns:inkml="http://www.w3.org/2003/InkML" xml:id="stk5" contextRef="#ctx0" brushRef="#br0">17322 12358 102 0,'0'0'379'3,"0"0"-313"5,173-122 80 0,-144 104-9 0,-13 6-2-2,-2 6-28 3,-14 6 14-2,0 4-39 1,-72 65-14 0,-69 42 29-1,-70 39-13 0,-70 31 9 1,-63 12-4 0,-36 11-9-2,-28 1-25 4,-3-5-8 4,7-17-11-13,21-17 0 5,32-31-10 4,44-26-13 4,60-20-13-13,57-19 1 5,56-18-2 1,41-8-2 1,32-9-9 0,28-6-15 1,6-1-10-5,13-1-12 5,10-8-13-4,-2-9-9 5,6-10-25-4,6 0-21 4,30-15-119-3,-9-12-91 2,-8 0-575 0</inkml:trace>
    </iact:actionData>
  </iact:action>
  <iact:action type="add" startTime="21666">
    <iact:property name="dataType"/>
    <iact:actionData xml:id="d6">
      <inkml:trace xmlns:inkml="http://www.w3.org/2003/InkML" xml:id="stk6" contextRef="#ctx0" brushRef="#br0">13528 12058 689 0,'0'0'272'4,"0"0"-92"4,203 4-12-2,-89 54-31 4,31 26-22-4,33 28 11 2,44 40-11-2,31 39-21 2,25 41-2 1,25 38-33-1,5 28-59 0,1 12 0-1,-14-17 0 2,-47-41 0-2,-62-68 0-1,-58-65 0 3,-56-55 0-2,-35-41 0 2,-25-15 0-4,-12-8 0 4,0-20-17-2,-68-53-182 1,-42-26 35-3,36 39-135 3,8 23-269 0</inkml:trace>
    </iact:actionData>
  </iact:action>
  <iact:action type="add" startTime="24027">
    <iact:property name="dataType"/>
    <iact:actionData xml:id="d7">
      <inkml:trace xmlns:inkml="http://www.w3.org/2003/InkML" xml:id="stk7" contextRef="#ctx0" brushRef="#br0">6008 18042 814 0,'0'0'230'5,"0"0"-59"3,0 0-44 0,0 0-26-2,234-32-16 2,-124 23-5 0,29 4 4 0,40-2-10-2,25-4-1 2,14 8-11 0,17 3-13 0,16 0-12 1,18 0 3-2,8 21-20 3,6 7-20-5,-1-2 0 2,-5 0 0 1,-8-8 0 0,-12-6 0 0,-8-6 0-1,-6-6 0 0,-11 0 0 1,-10 0 0 0,-9 0 0-2,-23 0 0 3,-18-4 0-1,-30 4 0 0,-28 0 0-4,-30 0 0 5,-26 0 0-1,-23 0 0 0,-20 0 0 0,-11 0 0-4,-4 0 0 6,0 0 0-4,-67 18 0 0,-57 20 0 3,-63 3 0-1,-48-3 0 1,-31-12 0-4,-11-13 0 4,-6-1 0-2,-10-6 0 1,-7 1 0-1,-29-7 0 3,-12 0 0-5,-11 0 0 5,7 0 0-5,23-13 0 4,32-2 0-2,24 10 0 1,28 0 0-1,24-2 0 0,32 7 0 2,25 0 0-2,32 0 0-1,33 0 0 3,23 0 0-2,31 0 0 1,15 0 0-2,18 0 0 1,5-6 0 0,0-2 0 2,8-4 0 0,50-8 0-2,32-6 0 3,31 6 0-6,40 9 0 2,47-4 0 2,43 15 0 0,47 0 0 0,21 0 0-1,4 8 0 0,6 18 0 3,-17 1 0-1,-1-7 0-5,-6-2 0 2,-14-5 0 3,-6-7 0-1,-2-6 0 1,-26 0 0-2,-13 0 0 2,-33 0 0-3,-36 0 0-1,-42 0 0 5,-33 0 0-1,-36 0 0-3,-29 0 0 0,-23 0 0 0,-12 0 0 3,-18 0 0 0,-76 32 0-3,-71 12 0 1,-88 9 0 2,-50-15 0-2,-58-5 0-1,-49-18 0 2,-28-6 0 1,-24-7 0 2,12-2 0 2,34 0 0-12,48-6 0 3,41-26 0 5,40-2 0-4,38 2 0 3,38 11 0 0,60 16 0 0,54 0 0-2,42 5 0 2,35 0 0 0,20 0 0 0,59 5 0-1,65 41-52 0,-25-13-336 3,1 5-516-4</inkml:trace>
    </iact:actionData>
  </iact:action>
  <iact:action type="add" startTime="25801">
    <iact:property name="dataType"/>
    <iact:actionData xml:id="d8">
      <inkml:trace xmlns:inkml="http://www.w3.org/2003/InkML" xml:id="stk8" contextRef="#ctx0" brushRef="#br0">6936 4348 712 0,'0'0'215'3,"0"0"-40"5,0 0-38 1,186 5-13-1,-116-5-13-3,12 0-24 4,29 0 7-1,19-3-10-1,27-3-4 0,26 6-6 0,25 0-16 2,29 0-10-2,19 29 0 2,16 4-48-4,13-5 0 4,-1-5 0 3,3-8 0-5,6-13 0 2,6-2 0-6,11 0 0 5,2 0 0-2,-7 0 0 9,-17 3 0-13,-22 21 0 3,-18 1 0 2,-18 3 0 1,-22-6 0 1,-24-6 0 0,-12-9 0-3,-18-7 0 4,-16 0 0-3,-16 0 0-3,-24 0 0 3,-27 0 0 2,-23-7 0-2,-22 2 0 1,-13 5 0-2,-10 0 0 1,-3 0 0 2,0 0 0-3,-30 0 0 2,-59 0 0 0,-54 4 0 0,-47 10 0 1,-29 3 0-4,-45-8 0 2,-36-6 0 2,-41-3 0 1,-44 0 0-4,-12-3 0 2,-15-19 0-2,16-2 0 2,13 13 0-2,11 11 0 2,2 0 0 0,-2 25 0 4,22 19 0-4,21 2 0-4,33 0 0 3,50-1 0 2,43-9 0-4,40-6 0 4,49-10 0-2,41-11 0 10,31-7 0-15,27-2 0 6,14 0 0-5,1 0 0 2,0-2 0 3,0-16 0 0,0 5 0 0,0-3 0-3,18 3 0 6,43-9 0-2,36-6 0-3,63-15 0 0,68-10 0 1,57-6 0 4,43 13 0-4,4 20 0-4,-9 21 0 6,-3 5 0-1,-3 0 0 0,8 8 0 0,7 5 0-2,10-13 0 2,10 0 0 0,-11 0 0 3,-12 0 0 1,-20-16 0-11,-35 3 0 6,-32 3 0-2,-35 7 0 3,-38 3 0 0,-33 0 0 0,-20 0 0 0,-32-4 0-2,-27 3 0 6,-27-5 0-6,-15 3 0 2,-11 3 0-3,-4 0 0 2,-49 0 0 2,-92 5 0-2,-83 30 0-1,-116 3 0 5,-90 0 0-2,-106-7 0-1,-78-11 0-5,-64-9 0 4,-35-11 0 3,20 0 0-4,67 7 0 0,122-1 0 2,143 6 0 1,134 2 0-1,103-11 0-2,98-3 0 2,31-14 0 0,86-27 0 2,26 21-83-2,-16 20-355 1</inkml:trace>
    </iact:actionData>
  </iact:action>
</iact:actions>
</file>

<file path=ppt/ink/inkAction4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20T05:17:15.0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932">
    <iact:property name="dataType"/>
    <iact:actionData xml:id="d0">
      <inkml:trace xmlns:inkml="http://www.w3.org/2003/InkML" xml:id="stk0" contextRef="#ctx0" brushRef="#br0">3803 4268 683 0,'0'0'252'4,"0"0"-114"4,0 0-13 0,0 0-5-2,0 0-16 2,0 0-4 0,0 0 4 0,190-31-12-2,-99 11-1 3,21-4-18-2,29 2-10 1,30 4-4-2,20 12-16 2,23 6-43 0,22 0 0 0,26 0 0 0,19 15 0-1,17-10 0 2,1-5 0-1,-2 0 0-1,-17 0 0 4,-20-20 0-4,-16 6 0 4,-28 1 0-10,-18 11 0 5,-14 2 0 2,-19 0 0 0,-23 0 0-2,-24 0 0 3,-22 0 0-1,-36 0 0 1,-20 0 0-4,-25 0 0 3,-12 0 0 0,-3 0 0-2,0 0 0 1,0 0 0 0,0 0 0 2,-10 0 0-2,-11 8-83-1,4-1-217 2,-4-7-109 0</inkml:trace>
    </iact:actionData>
  </iact:action>
  <iact:action type="add" startTime="7919">
    <iact:property name="dataType"/>
    <iact:actionData xml:id="d1">
      <inkml:trace xmlns:inkml="http://www.w3.org/2003/InkML" xml:id="stk1" contextRef="#ctx0" brushRef="#br0">11316 8045 302 0,'0'0'634'1,"0"0"-494"5,0 0 13 3,0 0-11-2,0 0-32-1,0 0 1 2,203-18 10 0,-83 5-2 0,29-2-26-2,38 3-4 2,19 3-56 0,23 7-33 1,12 2 0-4,0 0 0 5,-6 0 0-3,-23 0 0 2,-34 2 0-4,-42 1 0 13,-43-3 0-17,-32 0 0 11,-23 0 0-11,-23 0 0 4,-15 0 0 3,0 0 0 1,0 0 0-2,0 0 0-1,-41 0-128 4,-13 0-102-4,20 6-46 1,-3 11-312 2</inkml:trace>
    </iact:actionData>
  </iact:action>
  <iact:action type="add" startTime="8941">
    <iact:property name="dataType"/>
    <iact:actionData xml:id="d2">
      <inkml:trace xmlns:inkml="http://www.w3.org/2003/InkML" xml:id="stk2" contextRef="#ctx0" brushRef="#br0">18246 4561 904 0,'0'0'141'5,"0"0"4"3,0 0-29 0,0 0-19 0,0 0-2-2,0 0 2 2,0 0 5 0,220-25-3-2,-138 10-11 2,18 1-18 1,20-3-12-2,24-1-23-1,17-6-35 2,22 0 0 0,11 3 0 0,6 3 0 0,7 3 0-1,8 2 0 1,10-4 0 0,18 7 0-2,15-5 0 4,6 1 0-4,-2-3 0 4,-5-4 0-5,-5-5 0 3,-21-1 0 0,-14 4 0 0,-25 7 0-2,-14 7 0 2,-17 3 0 1,-16 3 0-2,-9-3 0-1,-18 3 0 2,-14-5 0 0,-15-2 0-1,-6-1 0-1,-21-1 0 3,-11 4 0-1,-19 2 0 0,-11 0 0-3,-5 3 0 5,-5 1 0-5,-8-2 0 3,1 4 0-2,4 0 0 2,5 0 0 1,3 0 0 2,5 0 0-6,-10 0 0 4,-1 0 0-4,-2 0 0 4,-5 0 0-3,-3 0 0 0,0 0 0 2,0 0 0 4,0 0 0-4,0 0 0-3,0 0 0 3,0 0 0-1,0 0 0-1,-11 0 0 2,-35 0 0-1,-33 21-50 3,38-7-334-3,-1 6-217 0</inkml:trace>
    </iact:actionData>
  </iact:action>
  <iact:action type="add" startTime="10081">
    <iact:property name="dataType"/>
    <iact:actionData xml:id="d3">
      <inkml:trace xmlns:inkml="http://www.w3.org/2003/InkML" xml:id="stk3" contextRef="#ctx0" brushRef="#br0">27619 8129 677 0,'0'0'431'5,"0"0"-293"3,0 0 49 0,0 0-89-2,0 0-5 2,0 0 1 0,168-79 1 0,-107 65-7-1,18-3-9 0,24-1-12 2,29 0-67-1,29 1 0 1,28 2 0-3,17 5 0 3,14-1 0-2,7-7 0 1,-7-2 0-4,-4 0 0 7,2-5 0-4,0 3 0-1,-1-2 0 1,12 2 0 1,-5-2 0 2,5 0 0-3,2 1 0 1,-10 1 0-3,-7 1 0 3,-21 3 0-2,-14 8 0 1,-23 3 0 2,-28 7 0 0,-24 0 0-4,-22 0 0 3,-28 0 0-1,-17 0 0 2,-4 0 0-3,-9 0 0 1,-3 0 0 2,0 0 0-2,-5 0 0 1,2 0 0-1,-1 0 0 0,7 0 0 2,1 0 0-4,6 0 0 4,7 0 0-1,-2 0 0 0,-3 0 0-2,-13 0 0 3,-9 0 0-3,-4-3 0 5,-4 3 0-4,0 0 0 0,2 0 0 2,-5 0 0-5,3 0 0 3,-3 0 0 0,0 0 0 4,0 0 0-4,0 0 0-1,-8 30 0 4,-36 16 0-5,-28 12 0 4,-22-10-191-5,50-32-265 5,2-8-584-1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19T02:25:16.49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5934">
    <iact:property name="dataType"/>
    <iact:actionData xml:id="d0">
      <inkml:trace xmlns:inkml="http://www.w3.org/2003/InkML" xml:id="stk0" contextRef="#ctx0" brushRef="#br0">6708 10464 926 0,'0'0'178'7,"0"0"-24"2,207 0-23-3,-124 0-57 2,14 0-23-2,6 0-12 3,-3 0 19-4,-10 0 4 3,-11 0-1 0,-19 0 3 0,-12 8-8 0,-21 2-13-2,-12-5-7 3,-15 7-7-1,0 9-20 1,-55 7-7-2,-40 1-2-2,-42-9 1 3,-22-8 1 0,-1-9-1 0,9-1-1 0,24 1-5 1,27 2 4-2,30 5 1 1,22-5-3-2,18 1 3 4,18-3 0-4,12 3 3 0,0 5-2 0,27 7 8 4,40 6 0-3,23-2-5-1,2-2-2 3,-5-5 5-2,-5-3 5-1,-23-7 1 2,-22 1 6 0,-16-2-19 1,-16-4 0-4,-5 1 0 3,0 3 0 0,-3-4 0 0,-36 0 0-1,-17 0 0 1,6 0 0-1,8 0 0 2,12-4 0-1,18-1 0-2,9 3 0 1,3 2 0 1,0 0 0-2,0 0 0 2,45 0 0 2,20 0 0-2,4 0 0 1,0 0 0-5,-14 2 0 7,-20 3 0-5,-14-5 0 3,-18 4 0-6,-3 2 0 5,0-1 0 0,-66 5 0-1,-21-5 0 2,-22-5 0-3,6 0 0 5,13 0-42 2,11 3-68-12,64 1-90 5,4 5-148 1</inkml:trace>
    </iact:actionData>
  </iact:action>
  <iact:action type="add" startTime="8898">
    <iact:property name="dataType"/>
    <iact:actionData xml:id="d1">
      <inkml:trace xmlns:inkml="http://www.w3.org/2003/InkML" xml:id="stk1" contextRef="#ctx0" brushRef="#br0">17545 10316 861 0,'0'0'301'6,"0"0"-135"1,0 0 15 0,0 0-70 0,0 0-26 1,203 0-14-1,-121 0-17 2,2 0-17-3,1 0-11 1,-16 0-5 1,-21 0-10 0,-20 0 6-2,-17 0-5 2,-11 0-7 0,0 0-5 0,-39 0-5-1,-43-5 5 0,-14 1 13 3,5 4 0-4,16 0-6 7,26 0 4-11,11 4-3 6,19 3-1 1,14-7-3-5,5 3-1 5,0 7-3-2,29 1-17 3,32 7-53-5,23 2-62 4,9 0-81-1,-52-15-96-1,4 5-426-1</inkml:trace>
    </iact:actionData>
  </iact:action>
  <iact:action type="add" startTime="9610">
    <iact:property name="dataType"/>
    <iact:actionData xml:id="d2">
      <inkml:trace xmlns:inkml="http://www.w3.org/2003/InkML" xml:id="stk2" contextRef="#ctx0" brushRef="#br0">19933 9399 703 0,'0'0'241'5,"0"0"-21"2,0 0-17 3,0 0-36-4,0 0-87 0,0 0 7 2,227 53-16 0,-153-39-12 0,-8-2-18-2,-1-9-17 3,-9 0-13-2,-22-3-5 2,-7 0 0-4,-22 0-5 3,-5 0 2 1,0 0-3 2,-3 0-7-7,-44 0-5 5,-28 0 9 2,-16 0-20 5,-8 0-52-14,2 0-67-2,66 0-90 10,7 0-195-4</inkml:trace>
    </iact:actionData>
  </iact:action>
  <iact:action type="add" startTime="10938">
    <iact:property name="dataType"/>
    <iact:actionData xml:id="d3">
      <inkml:trace xmlns:inkml="http://www.w3.org/2003/InkML" xml:id="stk3" contextRef="#ctx0" brushRef="#br0">30852 10168 1071 0,'0'0'128'4,"0"0"57"3,0 0-87 1,0 0-57 1,0 0-6-2,0 0-9-1,0 0-3 2,117-15-8-1,-109 12-10 2,-8 3-4-3,0 0-1 1,0 0-1 2,-8 0-9-2,-34 0 10-1,-16 9 3 3,3 6 2-1,7 3-5-1,15-8 2-1,15-7 1 3,10 1 3-1,8-4 16 0,0 0 27-2,8 0 37 2,43 0-31 0,19-8-40-1,21-14 6-1,-7 7 10 3,-2 7-5-1,-25 5-3-1,-16 3-15-1,-21 0-4 2,-17 0-4 3,-3 0-11-4,0 0-71-2,0 3-106 3,-18 9-52 1,2 8-217-2</inkml:trace>
    </iact:actionData>
  </iact:action>
  <iact:action type="add" startTime="11627">
    <iact:property name="dataType"/>
    <iact:actionData xml:id="d4">
      <inkml:trace xmlns:inkml="http://www.w3.org/2003/InkML" xml:id="stk4" contextRef="#ctx0" brushRef="#br0">32969 10046 343 0,'0'0'173'7,"0"0"-6"-1,-169-20 7 3,124 20-63-3,12 0-14 1,11 0-12-1,14 0 0 3,1 0 3-1,7 0-1 0,0 0 7-1,9 0-9 0,47 11-51 2,19 11-8-3,13-2-6 0,5-4 12 2,0-1-6 0,-18-7 10 0,-17-1 4 1,-18-2-4-1,-19 1-11-1,-13-3-9 2,-8-3-14-6,-29 0-1 8,-53 0-1-4,-26 0 9 1,-13 0-3-3,2 0-2 3,6 0-4 1,22 0-1-2,28 0-42 1,28-18-81-1,35 7-76 2,9-7-154-2</inkml:trace>
    </iact:actionData>
  </iact:action>
  <iact:action type="add" startTime="20316">
    <iact:property name="dataType"/>
    <iact:actionData xml:id="d5">
      <inkml:trace xmlns:inkml="http://www.w3.org/2003/InkML" xml:id="stk5" contextRef="#ctx0" brushRef="#br0">18619 15391 160 0,'0'0'154'5,"0"0"-35"3,0 0 31 2,0 0-44-6,0 0-16 6,0 0-17-1,0 0-12-2,0 0 22-3,0 0-16 3,-21-28-4 3,0 28 6-2,-3-3 4-3,-5-3-10 3,-5 0-6 3,-3-4-5-7,-5 5-15 7,-6-3-5-6,-8-2-12 1,-9 2 1 3,-6 2 1 3,-11 6 4-6,3 0-2-1,0 0-10 3,8 0 1-3,4 11-8 7,-2 13 1-7,6 11-5 4,-2 3 3-5,3 8-4 5,7 10 2-2,6 0 1 9,-5 10 9-16,4 5 1 6,-1 2-4 6,7-3-5-7,5 2-4 1,4 3 2 1,5 9-3 6,12 0 6-9,6 13 0 3,1 7 0 1,2-9-3 0,6 10-1-2,3-6 1 0,0-4 0 3,0 1-3-2,0-12 2 3,0 3 3-6,28-1-5 5,14-2 8-2,15 4 0 6,14-4 5-10,21 3-5 4,15-3-3 2,15 0-3-3,15-11-1 2,19-15-1 0,16-20 0-2,12-26 2 2,1-12-1-2,10-4 3 2,-6-36 1 1,-9-7 6-1,-14-14 9-2,-21-13-1 3,-24-23-4-3,-22-42-11 5,-33-38 2-3,-29-43-6-4,-37-30-1 4,-9-16 0 1,-67 1-1-3,-24 6-2 0,-20 17 0 4,-19 36-7-4,-12 41-41 3,-12 57-30-4,-3 50-44 4,9 46-20-1,107 21-91-2,11 38-273 3</inkml:trace>
    </iact:actionData>
  </iact:action>
  <iact:action type="add" startTime="21935">
    <iact:property name="dataType"/>
    <iact:actionData xml:id="d6">
      <inkml:trace xmlns:inkml="http://www.w3.org/2003/InkML" xml:id="stk6" contextRef="#ctx0" brushRef="#br0">29037 15070 478 0,'0'0'148'9,"0"0"44"-8,-171-33-37 5,79 33-73 0,-13 0-25 2,-9 0-8 0,-2 0-13 0,0 16-10 2,6 17 1-5,2 11 2 2,6 18 7 2,2 25-2-1,3 15-7-4,1 19 1 6,-1 10-9-4,9-1-6 4,10 10-2-3,11 10 2-1,16 10 3 3,13 8 2-2,12 0-2 1,20 0-1-2,6 1-2 8,32 6 2-11,61-3-2 2,33-7 5 3,32-11 0 1,19-18-4-1,23-21 6-1,31-23-5 0,20-34 3 0,15-40-2 5,8-14-4-8,-23-4 12 2,-27-22 16 4,-32-36-29-4,-35-39 15 1,-29-45-3 0,-36-61-20 1,-43-61-3 4,-44-64 0-7,-10-28 0 0,-76-18 0 9,-32 14 0-10,-21 41-4 0,-11 59 0 4,-9 64-5 6,-10 81-44-10,-7 60-64-1,-11 40-39 6,119 33-102-1,11 29-369 3</inkml:trace>
    </iact:actionData>
  </iact:action>
  <iact:action type="remove" startTime="26613">
    <iact:property name="style" value="instant"/>
    <iact:actionData xml:id="d7" ref="#d5"/>
  </iact:action>
  <iact:action type="add" startTime="26619">
    <iact:property name="dataType" value="strokeEraser"/>
    <iact:actionData xml:id="d8">
      <inkml:trace xmlns:inkml="http://www.w3.org/2003/InkML" xml:id="stk7" contextRef="#ctx0" brushRef="#br1">27066 21345 768 0,'0'0'240'15,"0"0"-115"-15,0 0-10 8,0 0-82-1,0 0-33-1,0 0-37 3,0 0-81-1,25-6-198-3</inkml:trace>
    </iact:actionData>
  </iact:action>
  <iact:action type="add" startTime="27428">
    <iact:property name="dataType" value="strokeEraser"/>
    <iact:actionData xml:id="d9">
      <inkml:trace xmlns:inkml="http://www.w3.org/2003/InkML" xml:id="stk8" contextRef="#ctx0" brushRef="#br1">34927 21408 599 0,'0'0'221'5,"0"0"-80"-2,0 0-31 5,0 0-99-2,0 0-11 4,0 0-68-4,16 15-99 2,-23-15-276-2</inkml:trace>
    </iact:actionData>
  </iact:action>
  <iact:action type="remove" startTime="27717">
    <iact:property name="style" value="instant"/>
    <iact:actionData xml:id="d10" ref="#d6"/>
  </iact:action>
  <iact:action type="add" startTime="27722">
    <iact:property name="dataType" value="strokeEraser"/>
    <iact:actionData xml:id="d11">
      <inkml:trace xmlns:inkml="http://www.w3.org/2003/InkML" xml:id="stk9" contextRef="#ctx0" brushRef="#br1">34684 21370 407 0,'0'0'415'9,"0"0"-374"-5,0 0 29 3,0 0-70 2,0 0-47-4,0 0-153 4,45-7-118-1</inkml:trace>
    </iact:actionData>
  </iact:action>
  <iact:action type="add" startTime="29512">
    <iact:property name="dataType"/>
    <iact:actionData xml:id="d12">
      <inkml:trace xmlns:inkml="http://www.w3.org/2003/InkML" xml:id="stk10" contextRef="#ctx0" brushRef="#br0">17898 15438 317 0,'0'0'428'5,"0"0"-339"5,0 0 20-5,0 0-53 8,0 0 30-7,0 0-34 1,0 0 3-2,-199-49 0 6,131 49-17-6,-9 0-1 1,-3 13-1 6,-5 17-10-6,-2 8-5 0,4 3-7 0,3 2-6 2,4 5-5 1,12 5-1-3,4 5-1 6,3 6 5-4,8-1 7 1,-1 7 1-9,4 3-4 8,4 5-6 5,3-2 3-9,5 2-4 1,2 0 2 5,6 12 2-4,5 6 1 6,7-4 3-8,4 1 1 6,10 0 4-6,0-2-13 8,0-7 6-8,6 0-5 7,33-8 13-6,17 1-10 2,19-4-1-1,31-1 7 1,32-3-1 2,15-2 10 0,21-5-13-5,0-8 11 4,1-10-1 5,-5-12 8-10,-1-14-8 4,-7-10-2 3,-15-8 1-5,-16 0-3 4,-11-47-5-4,-11-24-9 8,-10-29 5-9,-20-13-6 4,-4-26 2-3,-21-23-1 9,-21-21 5-8,-22-23-3-2,-11-20-2 4,-28-15 4-2,-48 6-5 3,-26 7 0-1,-27 9-1-3,-7 31-1 4,-9 32-1-1,8 46-34 1,16 45-27-5,4 46-61 6,88 24-102-2,1 44-89 3</inkml:trace>
    </iact:actionData>
  </iact:action>
  <iact:action type="remove" startTime="32218">
    <iact:property name="style" value="instant"/>
    <iact:actionData xml:id="d13" ref="#d12"/>
  </iact:action>
  <iact:action type="add" startTime="32223">
    <iact:property name="dataType" value="strokeEraser"/>
    <iact:actionData xml:id="d14">
      <inkml:trace xmlns:inkml="http://www.w3.org/2003/InkML" xml:id="stk11" contextRef="#ctx0" brushRef="#br1">25258 22118 342 0,'0'0'140'11,"0"0"-48"-5,0 0 5-1,0 0-64 1,0 0-9 0,0 0-3 4,24-108-16 30,-24 108-5-35,0 0-25-5,0 0-56 0,0 0-203 0</inkml:trace>
    </iact:actionData>
  </iact:action>
  <iact:action type="add" startTime="33756">
    <iact:property name="dataType"/>
    <iact:actionData xml:id="d15">
      <inkml:trace xmlns:inkml="http://www.w3.org/2003/InkML" xml:id="stk12" contextRef="#ctx0" brushRef="#br0">18131 15307 106 0,'0'0'493'11,"0"0"-430"-9,0 0 137 9,0 0-76-6,0 0-35 3,0 0-15 4,-172-143-17-10,118 133-15 8,-10-2-3-3,-8 12-4 4,-1 0-3-9,-4 0-4 9,-2 5-13-4,0 28-4 0,-3 1 0-1,2 16 1 1,3 11-1 4,-1 10 4-3,8 16-7-2,1 1 6 2,7 2-10-1,10-3 3 0,-2 4 1 1,8-2-5-2,1 3 4 2,8 8 3-1,5 1 11 1,5-9 6-1,6 2 4 2,3-7-5-2,11-3-10 0,-1-3-2 0,8-4 1 0,0 2-4-1,8-1-4 3,37 0 5-2,25 10 9 1,26 2-2-1,20 3-5 0,24 2-5 2,2-8-2-1,3 1-2 1,-8-11 3-2,-8-19 4 0,0-20 3 2,1-23 0-2,7-15-5-2,8-12-8 3,0-42 3 1,-5-14-2-1,-9-13 3-4,-11-11 4 5,-10-2-1-2,-14 10 2 1,-15 0 0-1,-12 3 0 0,-15-6-1 1,-16-17-4 0,-12-16-6 0,-14-21 0 0,-12-4 1-1,0-15-1 1,-42-2 1-3,-57 5 1 3,-35 4-1 2,-38 11 9-6,-17 12 5 4,-1 15-11 0,8 19 1 1,17 30-5-2,40 22 0 1,29 22-22 0,30 19-32 0,24 3-41-4,14 3-39 3,28 29-78 3,0 2-226-1</inkml:trace>
    </iact:actionData>
  </iact:action>
  <iact:action type="add" startTime="35289">
    <iact:property name="dataType"/>
    <iact:actionData xml:id="d16">
      <inkml:trace xmlns:inkml="http://www.w3.org/2003/InkML" xml:id="stk13" contextRef="#ctx0" brushRef="#br0">28373 15124 536 0,'0'0'189'6,"0"0"2"-1,0 0-58 8,0 0-53-7,0 0 1 1,0 0 3-1,0 0-19 1,-108-54-12 5,50 54-15-6,-8 0-12 0,0 21-8 0,-6 9-3 1,-4 6 0 4,-8 3-6-2,-4 13-2-3,-2 5 3 2,4 6-9-2,-1-4 4 3,5 0-5-2,10 4 0 2,12 8 1-2,2-1-1-4,5 8 0 6,4 9 3 0,6-1 2-3,4 11 6 1,4 7 4 3,7 6-6-4,-2 3-3 5,3 3 0-8,11-8 4 4,4-4-6 2,9-8 2-2,3-6 5-1,0-6 15 3,27-6-1-2,19 6-1 1,18-2 6-1,16 2-8 1,3 3-16-1,10-8 26 2,9-4-12-3,13-11-13 3,3-10 4-2,9-10-1 1,5-20-8-1,13-16 7 1,4-8-1 0,13 0 6-1,-7-15 3 0,-6 4-2 0,-15 11 11 0,-11 0-1 2,-11 0 0-1,-18 5-11-1,-7 4 0 1,-12-9-11-2,-7 0 1 3,-5-20-4-2,-4-47-3 0,-4-28 3 1,-10-27 0-1,-3-27 0 2,-5-20-1-2,-5-17 0 3,-6-2 1-6,-2 20-1 5,-3 39-1-4,-3 21 2 2,-4 30-1 2,-8 11-3-2,1 1 3 3,-7 2 0-3,0 3 1-1,0-6-4 1,0 4 0 2,0-3 0-3,-21-5-3 1,-6-1 0 2,-12-6 0-3,-5-10 1 3,-10-4-1-2,-5-4 1 1,-3-3-1 0,-9 5 6 0,-3 10 1-4,-13 13 1 4,-16 13-1 2,-19 18 0-4,-18 16 0 2,-17 21 2-1,-21 3 0 3,4 3-2-3,8 32 2-2,18 5-1 3,18 7-2 1,22-4-20-4,14-2-88 3,25-3-88 1,69-33-113 0,0-5-455-3</inkml:trace>
    </iact:actionData>
  </iact:action>
  <iact:action type="remove" startTime="37973">
    <iact:property name="style" value="instant"/>
    <iact:actionData xml:id="d17" ref="#d16"/>
  </iact:action>
  <iact:action type="add" startTime="37979">
    <iact:property name="dataType" value="strokeEraser"/>
    <iact:actionData xml:id="d18">
      <inkml:trace xmlns:inkml="http://www.w3.org/2003/InkML" xml:id="stk14" contextRef="#ctx0" brushRef="#br1">36463 22236 214 0,'0'0'0'13,"0"0"-48"-7</inkml:trace>
    </iact:actionData>
  </iact:action>
  <iact:action type="add" startTime="38229">
    <iact:property name="dataType" value="strokeEraser"/>
    <iact:actionData xml:id="d19">
      <inkml:trace xmlns:inkml="http://www.w3.org/2003/InkML" xml:id="stk15" contextRef="#ctx0" brushRef="#br1">36463 22236 445 0,'-9'0'0'6,"9"0"-445"0</inkml:trace>
    </iact:actionData>
  </iact:action>
  <iact:action type="add" startTime="39895">
    <iact:property name="dataType"/>
    <iact:actionData xml:id="d20">
      <inkml:trace xmlns:inkml="http://www.w3.org/2003/InkML" xml:id="stk16" contextRef="#ctx0" brushRef="#br0">28590 15188 645 0,'0'0'198'6,"0"0"-85"3,0 0 10-2,0 0-41 1,0 0-5-1,0 0-4-1,0 0-15 3,-175-44-16-3,109 50 2 8,-4 18-13-12,-5 2-7 11,-4 8-11-13,8 11-3 16,2 6-6-16,-2 8 2 8,2 4-2-1,2 1-2 7,2 0 3-6,4-4-2 1,1 2-1-9,-3 4 0 8,2-8 2 2,3 6-4-2,2 0 2-5,7 5 0 7,-2 0-1-5,14 1-1 5,5 3 2-1,7-3 0-5,4-1 5 5,4 5-1 0,14 0 16-4,3 7 4 5,0 3-2-2,0 0 0-5,27 4 4 6,8 5-6 1,10 2-6-3,4-2 5 1,2 2-7-1,7 7 8-2,-1-6-7 3,4 3-3 0,2-10 5 0,-9-10-7 0,1-10 2 1,2-17 1-5,2-4 2 3,12-17-8 1,12 1-3 0,5-6-2 1,14-13-2-2,2 5 11 3,7-3 1-3,1-2 1 3,-4-8-1-8,-4-5 0 7,-3 0-4-3,-4 0-1 3,-6 0-5 1,-7-23 3-1,-2 2 0-4,-1 1-3 0,-5 0 4 5,-1-3-3-6,-8-5 0 5,-5-6-3-2,-7-3 1 1,-3-10 0 1,-11-3-2 2,-4 5 2-7,-6-2-1 1,-2 4 1 5,-5 2-1-3,-3-3 0 3,3-2 0-7,-6 1 1 8,1-12-1-5,2 12 0 2,0-8 0-3,0 9-2 3,-3 1 1-1,6-3 2 1,-5-9-2 1,-1-9 2-1,-1-5 0 1,-6-10-1-2,3-5-1 2,-1 6 1-6,-2 3 0 4,-2 9-2 1,-2 10 3 0,-2 10-2 1,4 1 2-1,-8-4-2 1,-1 0 0 1,0-12 1-10,0 0 0 8,-7 0-1 0,-14-3 2 0,-8-5-2 0,3-1 1 1,-4 3 0-5,1 9 0 6,-1 1-2-4,-3 10 2 3,-9 10-2 0,-11-1 2-5,-9 5-1 5,-8 5 1-3,-2 2-2 2,-1-6 3 0,-6 1-2 2,-1-2 2-2,-3-5-1-2,2 4 1 0,-3 1-1 3,-3 11 0-4,-2 7 3 1,-6 9 2 2,3-2 1 0,4 4 0 1,13 1-5-1,3 0 3 3,11-2-1-5,11 3-2-3,13-3 0 8,4 5 0-5,14 0-1 3,8 0-1-2,8 0 1 2,3-2-14-3,0-2-35 3,0 4-58-1,0 0-92-6,0-2-113 12,3 2-438-6</inkml:trace>
    </iact:actionData>
  </iact:action>
</iact:actions>
</file>

<file path=ppt/ink/inkAction5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2-27T04:15:36.0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180">
    <iact:property name="dataType"/>
    <iact:actionData xml:id="d0">
      <inkml:trace xmlns:inkml="http://www.w3.org/2003/InkML" xml:id="stk0" contextRef="#ctx0" brushRef="#br0">29464 4502 829 0,'0'0'236'3,"0"0"-116"9,0 0-15-11,158 0 13 7,-91-22-32-2,17-1-6 1,23 5-10 2,27 4 13 3,27 2-9-2,21 7-23-9,20 3 0 5,11-1-11 0,7 3-4 21,7 0-12-27,-3 0-7 0,2 0 10 13,-8-7-27-13,-3 0 0 9,-13-5 0 1,-23-4 0 0,-14 9 0-8,-20 1 0 6,-27 6 0 3,-25 0 0-8,-21 0 0 5,-35 0 0 8,-21 0 0-14,-11 0 0 2,-5 0 0 1,0 0 0 3,-5 0 0 2,-52 6 0-2,-37 17 0 6,-43 0 0-12,-32 2 0 20,-39 0 0-17,-40-6 0-5,-41-6 0 0,-21-10 0 10,-16-3 0-2,7 0 0-3,23-3 0 3,22-16 0 0,34-4 0 8,40 8 0-12,38 3 0-4,35 10 0 10,34 2 0 3,27 0 0-11,35 0 0 7,18 0 0-3,13 0 0 1,0 0 0 2,0 0 0-5,42 0 0 6,34 0 0-3,30 0 0 1,47 16 0 14,41 7 0-20,43-2 0-1,31-7 0 3,11-7 0 12,-5-7 0-15,-12 0 0 19,-19 0 0-17,-20-16 0-3,-20-16 0 8,-23-4 0-2,-16 1 0 1,-30 4 0-1,-28 6 0 9,-31 12 0-13,-33 2 0 6,-22 9 0-4,-18 2 0 6,-2 0 0-5,0 0 0 6,-64 13 0-3,-45 25 0-1,-49 14 0 1,-55 0 0-4,-54-10 0 5,-43-18 0 6,-31-13 0-13,-2-11 0 13,38 0 0-11,45-4 0-4,52-13 0 10,59 0 0-6,56 8 0 19,40 2 0-20,38-5 0-3,15-1 0 12,17-4 0-11,38 13 0 8,0 4 0 8,-6 0-45-13,-16 46-134-4,-19-19-132 9,-9 6-334 6</inkml:trace>
    </iact:actionData>
  </iact:action>
  <iact:action type="add" startTime="8779">
    <iact:property name="dataType"/>
    <iact:actionData xml:id="d1">
      <inkml:trace xmlns:inkml="http://www.w3.org/2003/InkML" xml:id="stk1" contextRef="#ctx0" brushRef="#br0">15708 6561 287 0,'0'0'167'5,"0"0"-49"-2,0 0-6 9,0 0 4-7,0 0-29-1,0 0-5 2,0 0 3 1,0 0-8 2,6 0-6-4,-17 0 23 8,-26 0-9-11,-8 0-15 8,-7 2-18-5,-9 0-9 2,-7 5-5 2,-1-2 0-1,-13 0-2-3,-6 5 4 16,-5-3-9-20,-6 5-9 17,-1-5 6-18,-2 1-8 0,-8-2-4 15,0 0 3-14,-6 5-3 10,-9-3 1-8,-3 6-3 7,-5-1-4 13,-4-2-2-19,0 3 4-3,3-3-4-1,7 3 2 9,0-3-3-4,10-1 0 6,5 1-2-4,3-5 3 0,10 2 2-3,9 0-2 5,5 3-3 1,6-5 2-4,0-4-1 2,-7-2-3-1,2 0 1 3,-8 0-1-6,0 0-1 7,2 0-2-6,4 0-1 18,1 0 0-21,-2 0-1 0,0 0 2 3,6 0-1 1,2 0 1 6,4 6 0-10,13 7 1 12,0-2-2-11,14-3 3 7,6-2-1-8,15-4-1 8,7-2-1 7,8 3 1-15,5 1 0-2,0-4 0 9,-2 2 1-2,5-2-1 2,3 0 0-2,-2 0 0 3,3 0 0-6,0 0 1 5,-7 3-1-2,2 2 0 1,-2 4 0-3,-2-1 0 11,-1 4-4-14,1 5 2 16,1 2 2-13,-4 10 0-5,1 1 1 8,3 5-2-1,-4 3 1 2,-3 1 0-3,-1 1 0 8,4 6 0-13,0 9 1 8,3 12-1-5,6 9 1 14,-3 14-1-12,2 6 0-6,2 2 0 8,-2 4 0-3,-3-6 1 4,3 0-1 10,-3 0 0-17,1-4 1-2,1 7-1 9,-1 0 0 0,2 0 1 4,1 11-1-11,3 5 0 12,-3 3 1-9,3 8-1 3,0-4 1-6,0 0 0 4,0-6-1 21,0-4 1-24,0 1-1-3,0 0 0 1,0-2 1 7,0-4-1 4,-4-6 0-9,2-5 0 13,-5-11 1-13,3-6 0 1,0-10-1 1,-2 1 0 2,2 5 0 5,1-2 2 9,0-2-2-21,3-10 0 0,0-14 2 7,0-11-2 1,0-10 0-3,0-4 0 2,0-5 1 17,0-1 0-21,0-1-1-3,0 4 1 20,0-2 1-19,3 3-1-1,0-4 1 15,1-2-2-13,-4-5 2 9,0-5-2-10,3-4 0 3,-3 0 1 6,7 0 3 0,6 4 2-2,9-2-5-4,2 3 0 5,7 0 0 0,9-5-1 6,6 0 1-10,21 0-1-5,12 0 1 9,10 0-1 4,16 0 1-12,4 0 1 7,-2 0-1 13,-1 0 0-19,4 0 2-2,3 4-3 8,-2 2 0 0,-1 1 0 2,-8-4 0-8,2-3 0 27,1 0 0-26,3 0 0-3,8 0 0 0,15-3 0 9,0-16 0-2,-1 1 0 3,-12 2 0 1,-9-1 0-8,-12 3 0 8,-2 0 0-9,-9 3 0 11,0 0 0-11,-7-1 0 8,-3 5 0-7,-1-1 0 6,1-4 0-1,0 2 0 2,-3-4 0-5,4 3 0 3,-1 0 0-2,3 0 0 3,3 6 0-2,-1 0 0-3,1-1 0 6,1 0 0-1,-1 1 0 5,-7 0 0-10,2-2 0 0,-6 0 0 4,-2-2 0 1,-5 2 0-4,-1-1 0 2,-8 3 0 3,0-5 0-6,-4 8 0 6,-9-4 0-5,2 4 0 10,-7-1 0-13,-5-3 0 6,-4 4 0-1,-5-2 0 1,2 4 0 9,-4 0 0-11,0 0 0-4,-2 0 0 4,3 0 0 4,-3 0 0-9,-9 0 0 8,2 0 0-3,-5 0 0 3,-4 0 0 0,0 0 0-5,-3 0 0 6,0 0 0-2,0 0 0-2,0 0 0 2,3-4 0 1,4-19 0-3,-4-17 0 2,1-16 0 3,4-14 0-1,-8-9 0-2,0-15 0-8,0-12 0 9,0-13 0-2,0-6 0 5,-12 0 0-10,2-5 0 13,1 10 0-13,1 9 0 10,1 4 0-11,3 8 0 7,-1 1 0 2,0-10 0-6,-5 2 0 8,3-7 0-9,1 0 0 6,1-5 0 4,5-8 0-11,0 0 0 7,0-1 0 0,0 2 0 3,0 8 0-11,0 2 0 9,2 8 0-7,5-1 0 4,-7 10 0 8,0 4 0-13,0 3 0 7,0 1 0-5,0 2 0 5,0 6 0 0,0 3 0-4,0 5 0 8,0 8 0-10,0 9 0 5,0 16 0 1,0 10 0-3,0 14 0 9,0 13 0-14,0 1-26 8,0 3-20-7,0 0-40 5,0 0-68 1,-15 0-47 3,4 15-81-4,6 0-378-3</inkml:trace>
    </iact:actionData>
  </iact:action>
  <iact:action type="add" startTime="13224">
    <iact:property name="dataType"/>
    <iact:actionData xml:id="d2">
      <inkml:trace xmlns:inkml="http://www.w3.org/2003/InkML" xml:id="stk2" contextRef="#ctx0" brushRef="#br0">2677 15167 738 0,'0'0'192'3,"0"0"-72"-2,0 0-7-1,185-42-48 6,-127 25-8 2,5 1 19 1,11 1 1-3,5-2-12 0,12 0-5 2,7 3-7-2,3 1-7 1,14 2-13 0,9-5-6 0,12 0-1 3,14-3 2-2,8-3-12 7,6 6 4-13,-2-1 0 6,-6 0-3 0,1-2-1 3,-5-1-2-9,-9-1-3 7,-7-4-7-1,-9 2 0 1,-7-3-4-3,-1-1 3 6,-5 1 1-10,-1 2 0 3,-3 9 2 2,-7 1 3 3,-4 7 8 8,-1 5-4-15,-5 2-5-3,2 0-3 9,-15 0 3 4,-9 0-1-11,-18 0 0 11,-13 0-4-8,-12 0 0-5,-7 0-3 12,-8 0 0-8,-3 0 0 5,3 0-11 1,-4 0-31-5,-3 0-22 2,4 0-45 0,-7 0-46 4,-3 0-120-7,0 0-200 3</inkml:trace>
    </iact:actionData>
  </iact:action>
  <iact:action type="add" startTime="14253">
    <iact:property name="dataType"/>
    <iact:actionData xml:id="d3">
      <inkml:trace xmlns:inkml="http://www.w3.org/2003/InkML" xml:id="stk3" contextRef="#ctx0" brushRef="#br0">9453 15216 530 0,'0'0'257'6,"0"0"-131"-5,0 0-23 13,157-55-29-12,-109 48-36 7,5-3 1-4,18 0 16 4,11 1 2-7,6-1 5 8,20 3 4-3,7-3-11 8,11 0-19-14,15 1-8 5,5 4-8 2,4 2 1 1,-5 3 4 15,-2 0-10-23,-2 0 1-1,-4 0-4 13,-5 0 2-12,-1 0-3 13,-7 0 5-14,2 0-4 10,-5 0-3-3,1 0-1 1,-5 0-6-3,-3-3 0 3,-4-3-2 10,-10-2 0-14,-14 0 0-4,-3-3 2 10,-7 0 0-7,-2-1 8 7,-7 0 1 0,3 4 1-5,-6-1 0 8,3 1-1-10,-1-3-3 5,2 3-4 3,-8 1-1-8,0-3 2 4,-5 4 0 10,-3 5 9-12,0 1 6-5,0 0 6 12,-4 0-3 6,-1 0-13-15,-2 0-4-2,-3 0-1 5,2 0-4-2,1 0-1 5,-3 0 0 0,-2-6-1-4,-3 0 1 5,-9 2-1-3,0 0-3 0,-6-2-12 6,0-1-39-10,-1-7-51 2,-4-8-69 9,-13 12-118-11,-1 0-365 10</inkml:trace>
    </iact:actionData>
  </iact:action>
  <iact:action type="add" startTime="15430">
    <iact:property name="dataType"/>
    <iact:actionData xml:id="d4">
      <inkml:trace xmlns:inkml="http://www.w3.org/2003/InkML" xml:id="stk4" contextRef="#ctx0" brushRef="#br0">18786 15267 636 0,'0'0'246'13,"0"0"-107"-12,206-56-29 1,-138 33-20 2,6 5-50 2,12-2-3 2,9 7 6 1,8 1 3-6,7 10 0 2,5-4-4 3,-3 1-10-1,1-3-7 0,5-5-15 0,-2-4 10 2,5-3 0-1,2 1-5-2,-2 0-4 23,-8 0-3-27,-2 0-1-2,-1-1-1 1,0 1 3 9,-1 0-1-6,-5 0-1 4,-3 5 0 10,-11-3 3-11,-1 7 1-7,-10 0 2 11,-5 1-1-9,1 1 1 6,-6-1-5 3,2 2-2-8,1 0 0 6,7 5 2-1,-3-1-1 2,1 1 1-5,1 2 2 2,-7 0 0 1,-5 0 2-3,-1 0 4 6,-2 0-4-8,-2 0-2 5,-1 0-1 3,4 0-2-3,-1 0 4-4,2 0-6 3,2 0-1 2,-3 0-1 0,-1 0 2-4,1 2 7 4,4 1-2 2,-4-1-1-8,5 5-1 8,4 0-3-6,-1 2 5 14,3 1 9-16,-6 0-5-3,-7-5-3 9,-7-3-2 0,-7-2-4-4,-19 0-2 4,-9 0-3-2,-7 0 0 0,-6 0-6 0,-7 0-48 0,0-2-68-1,0-29-74 2,-27-12-33 1,5 23-111 1,2 7-612-7</inkml:trace>
    </iact:actionData>
  </iact:action>
  <iact:action type="add" startTime="16561">
    <iact:property name="dataType"/>
    <iact:actionData xml:id="d5">
      <inkml:trace xmlns:inkml="http://www.w3.org/2003/InkML" xml:id="stk5" contextRef="#ctx0" brushRef="#br0">25469 15131 232 0,'0'0'443'5,"0"0"-261"-3,0 0-71 2,155-57-22 6,-110 41-42-8,10 1 3 6,3 0-4-1,9 3 7 1,8 4 21-2,7 5-5 2,12 3-5 1,8 0-18-3,1 0-17 3,0 0-4-1,3 0 1-1,7 0-10 1,-1 0-5 5,1 0 0-10,-7 7 4 5,-6 2 7 6,-3 5-2-12,-2-1-9 5,2-1 6 1,2-4-7 5,7-5-5 1239,-3-3 1-1252,0 0 0 0,1 0-4 0,-1 0 4 0,-3 0 0 0,3 0 6 0,-6-3 1 1,-1-5-5-1,0 2 5 0,-7 4-1 0,-4-4-2 1,-11 3-3-1,1-2 2 0,-8 2-1 1,-4 3-1 0,-2-2-1 0,1 2 1 0,-2-4-1-1,1 4 0 0,8-1-1 0,2-3-3 0,-2-1 0 0,0-2-2 1,-7 3 0-1,-4 1 4 0,-6-2-2 0,-6 2 0 0,5 1 1 0,-7-4 1 1,3 2-2-1,-4 2 1 0,2 0 1 0,-2-1-3 0,-2-2 0 0,4 1 1 0,-7-1 1 1,-2-1 1-1,4 6 0 0,-3-2-1 0,-1 0 3 0,1 2-4 0,2 0 2 0,-3 0-2 0,-1 0 2 1,2 0 0-1,-5 0 1 0,-1 0-1 0,3 0 1 0,-7 0 1 1,0 0 0 0,-3 0 0 0,-5 0-3 0,-5 0 1 0,-1 0-3-1,-7 0 1 0,-5 0-2 0,-1 0 0 0,0 0-2 0,0 0-24 109,0 0-29-108,0 0-58 0,-17 0-73-1,0 0-107 0,-8 0-75 0</inkml:trace>
    </iact:actionData>
  </iact:action>
  <iact:action type="add" startTime="20045">
    <iact:property name="dataType"/>
    <iact:actionData xml:id="d6">
      <inkml:trace xmlns:inkml="http://www.w3.org/2003/InkML" xml:id="stk6" contextRef="#ctx0" brushRef="#br0">2343 18537 564 0,'0'0'267'6,"0"0"-147"-1,0 0-16 2,0 0-14 0,0 0-1 3,0 0 28-3,0 0-3 3,48 0 3-5,7 0-27 1,23 0-9 3,23-7-17-4,28-14-21 2,29 2-10 1,28 0-3 1,34-6-9-3,24 9-7 13,11 8-8-18,-5-6 7 9,-15 4-4-5,-18-4-1 2,-9 2 3 0,-21 2 0 2,-13-2-1-2,-16 5-5-3,-24 7-1 8,-20-7-2-6,-18 7 3 1,-17 0 0-1,-27 0-5 2,-22 0 0 5,-15 0 0-12,-13 0 0 23,-2 0 0-20,0 0 0-2,-13 0 0-2,-65 12 0 8,-63 12 0 1,-60 2 0 4,-55-13 0-12,-40-2 0 7,-28-11 0-1,-5 5 0 1,22-5 0 0,25 0 0 1,42 3 0-4,45 2 0 7,33 6 0-9,42 1 0 7,34 1 0-5,31-7 0 10,28-1 0-13,17-5 0 5,10 0 0-1,0 0 0 1,0 0 0 0,31 0 0 1,38 0 0 2,41 0 0-3,46 0 0-3,50 0 0 5,62 5 0-2,47 3 0 2,23-8 0 0,-6 0 0-4,-25 0 0 3,-48-11 0 0,-49-2 0-2,-35 3 0 3,-32 0 0-3,-26 0 0 9,-27 1 0-13,-29 7 0 4,-29-1 0 4,-15 3 0-3,-17 0 0-1,-10 0 0 2,-80 0 0 0,-65 14 0-1,-80 10 0-1,-54-5 0 3,-39-8 0-3,-15 1 0 9,17-12 0-13,43 0 0 5,49 2 0 4,54-2 0-9,53 5 0 8,53-5 0-2,38 0 0 1,36 0 0 5,6 0 0-10,73-5 0-3,58-17 0 8,67 12 0 0,54 4 0-2,22 6 0-1,-12 0 0 2,-34 16 0-1,-55 11 0 0,-38-4 0 2,-38-10 0 0,-40-2 0 2,-29-8 0-8,-22-3 0 2,-12 5 0 2,-54 6 0 6,-90 0 0-10,-80 3 0 5,-78 3 0 3,-22-3 0-1,3-9 0-9,28-5 0 7,58 0 0 3,53 0 0-6,52 0 0 7,55 0-13-10,51-25-157 6,34 8-145-2,39-2-115 1</inkml:trace>
    </iact:actionData>
  </iact:action>
  <iact:action type="add" startTime="23398">
    <iact:property name="dataType"/>
    <iact:actionData xml:id="d7">
      <inkml:trace xmlns:inkml="http://www.w3.org/2003/InkML" xml:id="stk7" contextRef="#ctx0" brushRef="#br0">19831 17138 102 0,'0'0'67'6,"0"0"17"-5,0 0 41 4,0 0 17 2,0 0 49 1,0 0-1 1,0 0-25 0,-41 95-13-8,41-95-22 7,0 1-6 1,0 5-8 0,0-6-17-2,0 0-27-2,14 0-9 3,38 0-11 0,19-36-21-3,38-14 6 7,25-12 7 8,29-11 0-20,40 2-27 7,29-1-17 4,14 9 0-8,-4 8 0 22,-13-5 0-23,-32 5 0-1,-28 7 0-1,-35 4 0 11,-44 13 0-9,-29 12 0 8,-30 9 0-2,-19 3 0-3,-12 7 0 3,0 0-46-3,0 0-160 4,-28 15-117 1,-6 16-150 0</inkml:trace>
    </iact:actionData>
  </iact:action>
  <iact:action type="add" startTime="24201">
    <iact:property name="dataType"/>
    <iact:actionData xml:id="d8">
      <inkml:trace xmlns:inkml="http://www.w3.org/2003/InkML" xml:id="stk8" contextRef="#ctx0" brushRef="#br0">23069 17190 365 0,'0'0'328'5,"0"0"-75"0,0 0-45-4,0 0-4 9,185-59-35-5,-117 29-25 4,21-8-25-1,14-15-28-3,22-5-24 0,23-13-16 6,17-4-9-6,17-2-36 3,-7 3-6-2,-18 14 0 3,-33 16 0 2,-40 13 0-6,-29 10 0 5,-26 13 0 5,-15-6 0-12,-14 5-110 8,0 8-142-6,-21 1-89-4,-12 0-280 16</inkml:trace>
    </iact:actionData>
  </iact:action>
  <iact:action type="add" startTime="25405">
    <iact:property name="dataType"/>
    <iact:actionData xml:id="d9">
      <inkml:trace xmlns:inkml="http://www.w3.org/2003/InkML" xml:id="stk9" contextRef="#ctx0" brushRef="#br0">29787 16108 282 0,'0'0'413'5,"0"0"-280"-3,0 0-47-2,0 0-4 3,0 0 6 4,0 0-13-4,0 0-13 14,-234-85 1-16,90 85 7 7,-26 0-8-3,-25 0-21 2,-18 19-11 0,4 20-5 7,2 7-8-14,12 11-11 9,22 5 0 10,22 7-2-15,20 16 2-4,21 11-1 8,18 17 0 7,14 23 15-12,25 17-6 15,18 17 3-13,22 8-5-4,13 4 6 20,32 3-11-15,57-5-4-6,40-2-3 0,34-15 2 6,32-15 0 1,30-27 1 5,15-17-1-9,13-25 17 13,12-16 13-14,-4-23 2 10,0-30 4-10,1-10-16 11,-9-46-1-10,-8-38-2 3,-14-24 5 4,-23-22-5-5,-29-23 0 5,-35-30 0-6,-27-31-9 8,-47-29-3-6,-54 1-4 7,-37 5-2-12,-129 18-1 8,-102 34-3-4,-77 21-2 3,-45 34 2 7,-9 34-2-7,21 31-70-6,30 32-102 4,236 33-198 1,35 26-483-1</inkml:trace>
    </iact:actionData>
  </iact:action>
</iact:actions>
</file>

<file path=ppt/ink/inkAction5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22T05:09:38.2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017">
    <iact:property name="dataType"/>
    <iact:actionData xml:id="d0">
      <inkml:trace xmlns:inkml="http://www.w3.org/2003/InkML" xml:id="stk0" contextRef="#ctx0" brushRef="#br0">21255 6800 398 0,'0'0'51'130,"0"0"74"-128,0 0 54-1,0 0-44 0,0 0-24-1,0 0-18 0,0 0-6 0,-6-3-3 0,15 3 36 1,30-3-20-1,6 3-4 0,16 0-25 0,20 0-6 0,16 0-16 0,20 0-6 0,21 0-18 0,22 0 1 0,22 0 0 0,5 0-2 5,-5 0-1 5,4-5-10-1,1-10 3-2,3 2 2 0,6-2-8 0,0 3 3 1,-8 3-1-1,-8-3 0 5,-10-2-7-9,-11 0 2 5,-25-1-4-2,-10 4 4 1,-28 4-7 3,-12 5 0-4,-11 2 0 0,-18 0 0 2,-14 0 0 0,-23 0 0 0,-8 0 0-2,-10 0 0 2,0 0 0 0,0 0 0 0,0 0 0-2,0 0 0 1,-42 14 0 3,-26 12 0 0,-21-3 0 3,-27-2 0-12,-37-9 0 5,-28-12 0 0,-31 0 0 3,-25 0 0-2,-6-15 0 2,-3-13 0-2,10-5 0 0,7 2 0 5,8 2 0-8,12 5 0 6,11 6 0-7,19 10 0 5,23 4 0-1,14 4 0 2,18 0 0-3,16 4 0 3,21 13 0-1,20-1 0-3,21-5 0 2,19-1 0 2,13-3 0-2,7-2 0 2,4-2 0 0,3-3 0-3,0 3 0 0,0-3 0 2,0 0 0-2,0 0 0 2,31 0 0 0,23 0 0 0,9 0 0 0,19 0 0-1,9 0 0 1,20 0 0 0,15 4 0-4,19 6 0 5,22 3 0-1,13 5 0 0,11-1 0-2,4-3 0 3,-1-9 0-1,2-5 0-1,-2 0 0 0,5 0 0 1,-12-14 0 1,-9-7 0-3,-4 5 0 2,-28 0 0-3,-16 6 0 5,-32 0 0-2,-19 5 0-3,-24 3 0 3,-13-6 0 0,-15 7 0 0,-16 1 0 0,-7-4 0-2,-4 4 0 2,0 0 0 0,0 0 0-2,-52 0 0 2,-48 23 0 0,-53 10 0 0,-40-7 0 0,-34-9 0-2,-19-6 0 4,-9-11 0-3,2 0 0-2,5 0 0 3,-11-3 0 1,11-20 0-2,-1-3 0-1,21 8 0 5,27 13 0-3,26 5 0 0,30 0 0-2,30 3 0-1,31 20 0 119,30 4 0-123,26-11 0-1,22 2 0 0,6 8 0 0,51-1-22 0,52 6-147 0,23-9-116 0,-61-22-124 0</inkml:trace>
    </iact:actionData>
  </iact:action>
  <iact:action type="add" startTime="9848">
    <iact:property name="dataType"/>
    <iact:actionData xml:id="d1">
      <inkml:trace xmlns:inkml="http://www.w3.org/2003/InkML" xml:id="stk1" contextRef="#ctx0" brushRef="#br0">9563 13953 575 0,'0'0'202'6,"0"0"-117"2,0 0 52-3,-175 22-38 4,67 2-30-2,-19 5-11 2,-23 2 9-4,-19 7 10 3,-16 9 9 0,-5 3-23-2,-7 1-7 2,7 5-12 0,-6 5 1 2,9 0-8-2,6 2-7-2,13-1-5 2,8-2-1 1,2-7-1-2,5-2-5-1,5-4 4 7,10-1-7-9,11 1-2 1,11 3-4 3,6-5-4 0,7 2 0 0,0-4-2 2,3 0-2 76,-3-2 1-86,2-3-4 0,7-1 2 1,-4-5-1-1,5-1 2 0,-1-6-1 0,4 3 2 0,0 5 3 0,8 2 1 0,9 5 4 0,1 0-2 0,13 4-1 6,3 1-1 3,0-2-2-2,16-9-2 0,6-7 0 0,8-14 0 2,10-3-1-3,10-5 0 5,1-2-1-8,5 3 0 6,0-4 0-1,0 3 0-2,0-3 0 3,0 1-10-3,0-3-8 3,0 0-26-3,24 0-44 5,15 0-38-5,12-10-36 4,4-11-64-6,-34 5-97 4,-3-1-626 0</inkml:trace>
    </iact:actionData>
  </iact:action>
  <iact:action type="add" startTime="10607">
    <iact:property name="dataType"/>
    <iact:actionData xml:id="d2">
      <inkml:trace xmlns:inkml="http://www.w3.org/2003/InkML" xml:id="stk2" contextRef="#ctx0" brushRef="#br0">5124 13909 214 0,'0'0'463'2,"0"0"-318"6,0 0 8 1,0 0-2-2,0 0-37 3,0 0-38-6,30 13 1 4,-5 12 5 0,8-2-15 1,9 8-7-4,13-1-8 3,14-2 6 0,13 5-10-2,26-4-9 3,16 3 1-2,26 2-10 1,2 2-7 0,10 4 3-1,-1 4 6 1,-2 2-6 1,1 1 0-2,1-1-4-1,-5 1-6 3,-8-2-9-2,-9 3-7 3,-4 1 0-7,5-1 0 6,-7 3 0 0,0-6 0-2,-4 2 0 0,-2-1 0 1,-6-3 0-1,3-2 0 1,-7-6 0 0,-2-2 0-1,-7-8 0 1,-9 4 0 0,-13-3 0-3,-9-2 0 3,2-2 0 0,-6 2 0 1,4 2 0-4,-3 5 0 4,-3 7 0-1,-3 5 0 1,-9 1 0-5,-11-1 0 4,-10-2 0 1,-8-6 0-4,-6-6 0 3,0-2 0 0,-3-2 0 1,0-1 0-2,0-2 0 2,4 5 0-4,1-1 0 4,-2 0 0-2,1 3 0 1,-4-9 0 0,-3-2 0-2,-3-10 0 1,-10 4 0 0,-2-12 0 2,1 3 0-2,-4-1 0-1,0-2 0 1,0 0 0 2,0 0 0-1,0 0-112-2,-7-39-159 3,-10 9-16-2,-8 2-272 1</inkml:trace>
    </iact:actionData>
  </iact:action>
  <iact:action type="add" startTime="11816">
    <iact:property name="dataType"/>
    <iact:actionData xml:id="d3">
      <inkml:trace xmlns:inkml="http://www.w3.org/2003/InkML" xml:id="stk3" contextRef="#ctx0" brushRef="#br0">15710 13999 656 0,'0'0'167'5,"0"0"-30"3,0 0-14 0,0 0-18 0,-175 14-16-2,83 10 23 3,-20 4-29-2,-6 4-9 2,-15 10-10-4,-21 4-13 3,-15 6-8 0,-18 7-4 0,-9 5-13-2,2-1-10 2,-8 0 1 0,7 2 1 3,-1-8 0-3,12 6-1-3,11 0-2 6,11-3 0-7,10-2 2 3,14 0 0 2,19-3-10 8,11-6 7-14,14-3-7-3,2-5 4 14,12 0-3-13,0-9-3 7,12-3 3-1,2-1 0 1,3 0-5 0,5-3 0 0,10-8 0 0,6 7-2-1,8-4 1 0,5 3 0 1,-5-2 1-1,2 2-3 0,-5-3 2 2,-5 0-2-4,-12 11 0 3,-1-1 1 1,-5 6 2 0,-1 3 2-2,1-1-1-1,3-6 0 3,5-3-3-2,7-3 1 2,7-2 0-3,3 2 0 10,0-3 1-15,1-3-3 6,11 0 5-1,10-7-3 0,4 0-1 3,3-13-1-3,6 3 1 1,0-3-1 1,-2 0-3 0,2 6-15-2,0-2 7 2,0-4-7 2,0 0-28-2,0 0-28 0,0-13-53-4,0-13-47 5,0 8-69 0,0-2-108-4</inkml:trace>
    </iact:actionData>
  </iact:action>
  <iact:action type="add" startTime="12581">
    <iact:property name="dataType"/>
    <iact:actionData xml:id="d4">
      <inkml:trace xmlns:inkml="http://www.w3.org/2003/InkML" xml:id="stk4" contextRef="#ctx0" brushRef="#br0">10886 13981 814 0,'0'0'162'6,"0"0"-30"0,0 0-21 2,0 0-27 1,0 0 4-2,0 0 1-1,118 56-4 2,-62-28 0 0,16 8-17 0,7 2-10 1,18-1-14-4,14 0-4 3,10-2-6 0,19 0-12-2,14 0 0 3,7 7 1 0,-3 0 0 0,-4 5-1-5,-4-3-13 4,2-7 12 1,-4-1-10-2,-1-8-11-1,-7 3 0 3,-5 5 0 0,-8 2 0-3,-12 4 0 1,-3 0 0 0,-4-5 0 1,-5 3 0-1,-1-5 0 0,-12 3 0 2,-3-6 0 8,-1-1 0-15,-8-1 0 3,6-1 0 3,0 0 0-3,2 3 0 4,3 2 0-4,-4 8 0 4,-6 4 0-2,-6 0 0 1,-7 3 0-1,-8-1 0 0,-7 0 0 2,-4-5 0-2,-7-2 0-1,-3-5 0 2,-8-3 0 0,-4-2 0 0,-4-10 0-2,3 3 0 3,3-3 0-2,-3 2 0 1,1-3 0-2,5 3 0 4,-1 0 0-4,-2-5 0 3,-6-1 0-1,0-6 0-3,-5 1 0 6,-3-6 0-3,2 2 0-3,-1-1 0 1,2 1 0 3,-4 2 0-3,5 0 0 0,-4 0 0 2,-1-2 0 0,-3-5 0 1,-6-1 0-3,2-2 0 2,-5 0 0 0,0 0 0 0,0 5 0-2,0-5 0 3,0 0 0-2,0 0-37 1,-41-5-151-1,-29-28-28 1,31 12-151 0,2 9-865 0</inkml:trace>
    </iact:actionData>
  </iact:action>
</iact:actions>
</file>

<file path=ppt/ink/inkAction5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20T05:20:22.1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841">
    <iact:property name="dataType"/>
    <iact:actionData xml:id="d0">
      <inkml:trace xmlns:inkml="http://www.w3.org/2003/InkML" xml:id="stk0" contextRef="#ctx0" brushRef="#br0">14308 9193 672 0,'0'0'75'10,"0"0"34"-5,0 0-2 1,0 0-43 2,0 0-13 0,0 0 18 0,0 0 6-2,0 0-7 2,0 0 0 0,0 0-9 0,0 0-10-2,5 56-5 3,-5-13 4-2,0 1-14 1,0-1-9-3,0 0-11 4,0-8 3-1,0-2-10 0,-2-17-1-2,-1-3 2 2,3-8-3 1,0-3 4-2,0-2-1-1,0 0 2 2,0 0 6 0,0 0 4 0,0 0-12-2,0 0-3 2,0 0-1 0,0 0-4 0,17 0 7-2,8 0-2 3,2-7 4-2,7 0 5 1,1 1 6-2,1 1 5 2,4 5-1 0,11-2-2 2,3-3-7-5,7 3-1 3,8-4-2 1,-3 4 0-2,4-4-6-1,0 1 5 2,1-2-5-1,-9 4 11 2,0-3-4-3,-1 2-2 2,-6 4 3 0,8-1-4 0,-2 1-2-2,2-4-1 5,-1 4 0-6,3 0-3 5,-6 0-4-6,1 0 0 5,-5 0 0-1,3 0 0 0,1 0 0-1,-1 0 0-1,-1 0 0 3,3 0 0-2,-4-2 0 0,0-2 0 0,-8 4 0 2,-5-2 0-2,-3-2 0-1,-5 3 0 2,-4-2 0 1,-4 3 0-2,-3-4 0 0,-6 4 0 1,-3 0 0-2,-2-3 0 2,-2 3 0 0,-2 0 0-2,-2 0 0 2,-1 0 0 1,5 0 0-4,2 0 0 3,-5 0 0 1,13 0 0-2,-8 0 0-1,2 0 0 3,1 0 0-2,-1 0 0 2,0 0 0-2,-6 0 0-1,-4 0 0 3,-1 0 0-2,-4 0 0-1,0 0 0 3,0 0 0-2,0 0 0 1,3 0 0-2,-3 0 0 2,0 0 0 0,0 0 0 1,0 0 0-4,0 0 0 3,0 0 0 2,0 0 0-4,0 0 0 0,0 0 0 2,0 0 0 0,0 0 0 0,0 0 0-2,0 0 0 2,0 0 0 0,0 0 0 0,0 0 0-2,0 0 0 3,0-3 0-2,0-25 0 1,0-15 0 1,0-5 0-4,0 5 0 3,-3 12 0 0,3 2 0-1,0 7 0 0,0 9 0 2,0 6-9-2,0 7-80-1,0 0-37 2,0 0-69 0,0 12-74 0,0 9-165-2</inkml:trace>
    </iact:actionData>
  </iact:action>
  <iact:action type="add" startTime="20283">
    <iact:property name="dataType"/>
    <iact:actionData xml:id="d1">
      <inkml:trace xmlns:inkml="http://www.w3.org/2003/InkML" xml:id="stk1" contextRef="#ctx0" brushRef="#br0">15062 9478 334 0,'0'0'106'5,"0"0"28"3,0 0 5-2,0 0-26 2,0 0-9 0,0 0-24 0,0 0-7-2,9-12 3 2,-9 12-10 2,0 0 2-4,0 0-9 0,0 18 22 2,-3 18-50 0,-13 14 2 0,-7 1 8-2,2 0-11 2,-7 2 2 0,-5-2-12 0,-9-5 2-2,-9 1-7 7,2-5-3-9,-17 0-4 6,2-4 3-5,-8-6-1 3,-1-9 2 0,-1-8-1-1,-5-10-2 0,-2-5 4 0,-3 0-8 3,-10 0 2-4,-6 0 6 1,0 0-7 1,-3 0 0 0,4-7-3-1,3-3-2-1,5-2 0 2,4 3 4 0,8 1-3 2,-3 5 0-6,14-3 1 6,4 3-1-4,6 3-2 5,11 0 1-8,6 0 0 5,-1 0 1 0,4 0-2 1,2 0 1-3,3 0 0 1,-4 0 0 3,6 0-1-4,2 9 0 1,-4 7 0 0,8-3 1 1,-2 3-1 0,6 6 0-2,0-2 0 2,8 4 2-1,5-2-2 2,1 7 1-3,-7 9-1 3,10 5 0-2,-5 8 0 1,1 3 0-2,1 4 1 2,1 1 0 0,-5-4-1 0,5-4 1 0,-1-10 0-2,2-9-1 3,2-12 0-2,-1-13 1 0,4-2-2 0,0-5 1 0,0 0-2 1,0 0 1-1,0 0-1 0,0 0 2 2,0 0-1-1,0 0 1-3,0 0-1 3,-7 0 0 0,-2 0-1 1,-8-18 1-4,1-14 1 4,-2-2-2-1,1-4 1 0,5 0-4-2,-4 0 2 2,5 7-3 1,-2 2 3-2,8 9-2-1,-4 0 3 1,5 5 0 2,-4 4 1-1,5 4 1-3,3 5 0 3,0 2 0 0,-3 0 1 0,3 0 0-2,0 0-1 2,0 0 2 0,0 0-2 0,0 0 1-2,0 0 1 2,0 0 3 0,0 0 12 0,0 0 9-1,0 22 10 0,23 16-27 4,2 3 5-5,4 0 11 0,1 2 1 2,-2 3-7-1,5 6-1 2,-8-7 1-3,-1-3-5 2,-3-13-3 0,-4-5 9 1,1-10-12-5,-3-1-8 4,1-12 0 1,8-1 0-2,12 0 0 0,4 0 0 1,5-17 0 0,0-15 0 0,-3-9 0-2,0 1 0 2,-2-1 0 1,-4 2 0-3,-3 0 0 0,-2 10 0 3,-5 0 0-2,-7 12 0 2,-1 5 0-4,-13 6 0 4,-1 6 0-2,-4 0 0 2,0 0 0-4,0 0 0 3,0 0 0 0,0 26-130 1,0-2-166-4,0 5-154 4</inkml:trace>
    </iact:actionData>
  </iact:action>
</iact:actions>
</file>

<file path=ppt/ink/inkAction5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20T05:20:22.1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805">
    <iact:property name="dataType"/>
    <iact:actionData xml:id="d0">
      <inkml:trace xmlns:inkml="http://www.w3.org/2003/InkML" xml:id="stk0" contextRef="#ctx0" brushRef="#br0">2928 12483 829 0,'0'0'197'4,"0"0"-62"4,0 0 6 0,0 0-21 0,0 0-32-2,0 0 2 2,0 0-4 1,0 0-3-2,96-79-9 0,-35 23-16 0,13-4 0 1,14-10-12 0,3-1-4-2,12-5-42 2,-3 3 0 0,1 3 0 0,-1 3 0 0,3 7 0 0,3 1 0-1,2 6 0 3,4 4 0-7,5-2 0 6,2 0 0-1,3-7 0 0,2-4 0-2,4-2 0 2,4 4 0 1,-5 1 0-2,-1 4 0-1,-10 6 0 2,-2 3 0 0,-8 3 0 0,-3-8 0-2,5 5 0 2,-5-5 0 0,2-7 0 0,-2 1 0-2,-3-1 0 4,-5 12 0-4,-13 6 0 4,-3 6 0-7,-10 4 0 6,7-3 0-1,-7-1 0 0,12-1 0-1,1-1 0 0,0 1 0 2,5-3 0-2,-8-1 0-1,-4 8 0 2,-9-1 0 1,-8 1 0-2,2-2 0-1,-8 2 0 2,4 1 0 0,0-2 0 0,-2-7 0-2,9 3 0 3,7-8 0-2,4-5 0 2,-1 0 0-4,-4 0 0 2,-8 5 0 1,-3 4 0 1,-8 1 0-3,1 7 0 2,-2 1 0-1,2-2 0 2,1 5 0-3,1-2 0 2,5 2 0-1,2-1 0 2,-2 1 0-4,6-3 0 4,-8 6 0-1,-7-2 0-1,-9 13 0 0,-13 2 0 2,-12 7 0-3,-4 2 0 3,-8 3 0-4,-3 0 0 3,0 0 0 0,0 0 0 1,0 0 0-4,-38 0 0 3,-41 0 0 1,-24 0 0-1,-9 13 0-2,0 0 0 2,10 2 0 0,5-2 0 0,11-1 0-2,24-2 0 1,11-6 0 2,22 0 0-1,20-4 0-3,9 0 0 5,0 0 0-4,0 0 0 2,0 0 0-2,17 0 0 2,34 0 0 1,22 0 0-2,15-4 0 0,-1 3 0 0,-6-2 0 3,-13 3 0-3,-14 0 0-2,-12 0 0 4,-13 0 0-2,-5 0 0 2,-11 20 0-4,-9 20 0 4,-4 18 0-1,0 8 0 0,0 5 0-2,-13-7 0 3,-11-13 0-2,0-8 0 1,6-10 0-2,5-13 0 1,5-12 0 1,5-3 0 0,3-5 0-1,0 0 0 1,0-10-173 0,24-31-78 0,0 13-125-2,6 5-370 2</inkml:trace>
    </iact:actionData>
  </iact:action>
  <iact:action type="add" startTime="6065">
    <iact:property name="dataType"/>
    <iact:actionData xml:id="d1">
      <inkml:trace xmlns:inkml="http://www.w3.org/2003/InkML" xml:id="stk1" contextRef="#ctx0" brushRef="#br0">9202 9081 249 0,'0'0'324'4,"0"0"-129"4,0 0-3 0,0 0-73 0,0 0-24-2,0 0-16 2,0 0-28 0,112-20-2 0,-70 2-11-2,-1-6 8 3,1-1-14-2,-4-8-12 1,-9 2-15-2,-5 4-3 2,-12 7 0 0,-5 12-2 0,-5 5 0-2,-2 3 0 2,0 0 0 0,0 0 1 0,0 14 44-2,0 39-14 2,-2 16-18 0,-14 15 8 0,1 2 1-2,-6 3-4 4,4-5 2-2,1-10-1 0,0-13-7-2,7-21-6 4,-5-14-5-4,7-8 2 2,-10-5-2-4,-4-6-2 5,-7-4-4-1,-8 0 3 0,-3-3-1-1,-3 0-3 1,8 0 2 1,-1 0-9-3,4 0 4 2,14 0-2-1,10 0 6-1,4 0 5 3,3 0 1-4,0 0 0 3,0 0 5 0,0 0 9 0,5 0 44-2,42 0 26 5,22 0-61-5,18 0 31 4,0 9 1-6,2-4-2 4,-6 1-15 0,-16-1-39 0,-13-3 0-2,-9-2 0 2,-12 3 0 0,-13-3 0 0,-12 2 0-3,-8-2-113 4,0 3-118-2,0 3-134 2,0 9-477-4</inkml:trace>
    </iact:actionData>
  </iact:action>
  <iact:action type="add" startTime="7242">
    <iact:property name="dataType"/>
    <iact:actionData xml:id="d2">
      <inkml:trace xmlns:inkml="http://www.w3.org/2003/InkML" xml:id="stk2" contextRef="#ctx0" brushRef="#br0">10973 12508 796 0,'0'0'245'5,"0"0"-48"4,0 0 5-2,0 0-73-1,177-101-8 2,-116 60-18 0,11-10-22-2,8-5-14 2,18-13-8 0,14-7-12 0,13-2-47 0,19 1 0-2,1 3 0 3,-3 4 0-2,-1-3 0 1,-2-1 0-2,6-8 0 4,10 1 0-2,5-3 0 0,5 6 0-1,-5 4 0 0,-1 2 0 2,-1-6 0-2,-4-9 0 0,0-5 0 0,-10-5 0 2,-14 8 0-2,-14 7 0-1,1 11 0 2,-3 7 0 0,-9 9 0 0,2 2 0-2,-8 4 0 4,-3 3 0-4,-10-7 0 3,-3-5 0-4,3-2 0 3,7-8 0 0,-5 1 0 0,2 1 0-1,-2 5 0 0,-5 5 0 2,-18 11 0-2,-2 3 0 1,-13 9 0-2,-1 3 0 3,-10 4 0-4,-11 3 0 3,-8 11 0-1,-11 1 0 0,0 4 0 1,-9 7 0-1,0-2 0 1,0 2 0 0,0 0 0-1,0 0 0-1,0 0 0 3,0 0 0-2,0 0 0 1,0 0 0-1,-27 0 0 0,-29 0 0 3,-15 0 0-3,-3 0 0-1,-6 0 0 2,-1 0 0-1,7 0 0 2,13 0 0-3,19 0 0 2,18 2 0 1,17-2 0-1,7 0 0-4,0 0 0 6,0 0 0-3,0 0 0 0,52 0 0 0,30 0 0 1,28 0 0 0,-3 0 0-2,-6 0 0 2,-15-13 0 0,-20 3 0 1,-24 7 0-2,-12 3 0-1,-20 0 0 1,-10 0 0 1,0 0 0 1,0 0 0-3,0 24 0 2,0 16 0 0,0 11 0 0,-13-13 0-2,-2 1 0 4,-2-12 0-5,4-4 0 4,3-10 0-4,4-6 0 4,1-4 0-1,5-3-113 0,0 0-70-2,0 0-89 2,0 0-80 1,0-7-434-2</inkml:trace>
    </iact:actionData>
  </iact:action>
  <iact:action type="add" startTime="8262">
    <iact:property name="dataType"/>
    <iact:actionData xml:id="d3">
      <inkml:trace xmlns:inkml="http://www.w3.org/2003/InkML" xml:id="stk3" contextRef="#ctx0" brushRef="#br0">16480 8877 488 0,'0'0'241'5,"0"0"-14"3,0 0-66 0,0 0-62-2,0 0-2 2,0 0-6 2,0 0-23-4,142-5-12 0,-102-7-10 2,-4-6-15 0,3-2-2 0,-2-6-7-2,-4-3-13 2,-7-3-6 0,-7 6-2 0,-4 6-2-2,-9 11 2 2,2 9-1 0,-7 0 2 0,-1 0-2-2,0 0 4 2,0 0 28 0,0 14-18 0,0 34-7-1,0 16-3 0,0 7-1 2,0 16-2-2,0 10 3 3,0 4 1-4,0-3 3 3,0-10-5-3,-1-21 3 1,-10-19-4 1,-2-19-1 0,8-11-1 0,-2-9 0-2,7-9 0 4,0 0 0-6,-5 0 0 4,5 0 2-2,-4 0-4 3,-10 0 1-1,-10 0-2 0,-7 11 0-1,-8-5 3 0,-6-5-3 3,-4 4 0-3,2-5-2-1,7 0-2 2,12 0 5 0,10 0-1 0,6 0 2-4,7 0 1 6,5 0 0-4,0 0 4 3,0 0 1-4,0 0 5 3,9 0 23 1,48 0 41-1,25-18-58-2,22-5 31 2,5 3-15 0,3 2 14 0,2 7-3-1,-14 1-40 0,-21 10-3 2,-12 0 0-4,-20 0 0 3,-19 0 0 1,-11 0 0-1,-14 0 0-1,-3 15 0-1,-9 14-108 1,-48 11-120 2,13-19-29-1,0 0-123-2</inkml:trace>
    </iact:actionData>
  </iact:action>
</iact:actions>
</file>

<file path=ppt/ink/inkAction5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20T07:10:51.54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act:action type="add" startTime="19834">
    <iact:property name="dataType"/>
    <iact:actionData xml:id="d0">
      <inkml:trace xmlns:inkml="http://www.w3.org/2003/InkML" xml:id="stk0" contextRef="#ctx0" brushRef="#br0">20528 17718 800 0,'0'0'122'4,"0"0"50"2,0 0-42 2,0 0-32 0,0 0 6 0,0 0-12-2,0 0-12 2,0 0 2 1,0 0-17-2,0 0-2-1,0 0-15 2,0 0 1 0,92 0-10 0,-74 0-11 0,3 0-4-2,5 0-4 3,6-7 4-2,-4 1-17-1,4-8-7 2,2 3 0 1,-1 5 0-2,-3-8 0-1,3 1 0 2,3 2 0 3,-6 0 0-5,-2 2 0 0,2 3 0 2,-6-8 0 0,13 2 0 1,-1-9 0-4,0 8 0 5,4 0 0-3,-2-7 0 2,1 8 0-4,-5-5 0 3,5 3 0 0,-3-1 0 0,0 2 0-2,4-4 0 2,-7 3 0 0,7 0 0 0,-2 3 0-3,1-7 0 4,1 3 0-1,-6 2 0 0,2 0 0-2,-6 1 0 2,2 2 0-1,2 0 0 4,-3-7 0-7,8 8 0 5,3-8 0-1,-1 3 0-2,1-1 0-1,2 3 0 4,-6-5 0-1,1 0 0 0,1 2 0-1,-6 0 0 4,1 2 0-4,1-2 0-2,0 2 0 1,3 8 0 2,-2-8 0 0,-4 6 0 0,-3 1 0-3,-3-6 0 4,-6 6 0 0,3 4 0 1,-7-1 0-2,4-3 0-4,-9 3 0 4,8-3 0-1,2 1 0-1,2-2 0 1,5 2 0 3,-1-3 0-2,2 1 0-2,0-1 0 1,7 2 0 2,-2-8 0-1,5 3 0-2,2-2 0 2,-2-5 0 1,2 4 0-2,7 0 0-1,-1 0 0 1,5-4 0 2,-5 0 0-1,-4 5 0-3,1-8 0 5,-3 9 0-3,-1-1 0 2,-6 6 0-4,3-4 0 3,-7 2 0 0,-2-2 0 0,1 2 0-2,-7 0 0 2,1-1 0 0,2-1 0-1,-7 3 0-2,2-1 0 4,-3 6 0 0,2-9 0-1,1 4 0-2,-4 3 0 2,-2-5 0-2,2 4 0 3,-1 1 0-4,1-2 0 5,1 2 0-4,-3-4 0 3,3 5 0-4,-2-1 0 4,4 0 0-2,-7 2 0 2,2-2 0-3,-2-2 0 2,-4 4 0 1,-1 0 0-2,-1 1 0-2,-2-3 0 4,1 5 0-2,-3 0 0 2,-3 0 0-3,0 0 0 1,0 0 0 2,0 0 0-2,0 0 0 0,0-7 0 1,-29-2 0 0,-14-3 0 0,-18 2 0-2,-2 1 0 2,-1 3 0 0,1 6 0 2,0 0 0-5,14 0 0 3,4 0 0-1,4 0 0 1,14 0 0-3,9-3 0 3,11 0 0 1,4 3 0-2,3 0 0 0,0 0 0 0,0 0 0 1,0 0 0 0,0 0 0-1,13-5 0 1,16 2 0 0,13-4 0 3,6 4 0-4,7 0 0 1,6 1 0-4,-2-1 0 4,-6-3 0-1,-3 6 0 0,-8 0 0 2,-5 0 0-2,-9 0 0-1,-10 0 0 2,-6 0 0 0,-4 0 0-1,-4 0 0-1,-4 14 0 2,0 17 0 1,0 15 0-1,-7 10 0-2,-28 5 0 2,-8 1 0 0,1-2 0-1,0-9 0 0,3 0 0 1,7-11 0 0,11-8 0 2,6-7 0-2,9-18 0 1,3-1 0-4,3-6 0 3,0 0 0-4,0 0 0 3,16 0 0 2,13 0-69-2,-3-11-67 0,-6-17-46 1,-5-9-56 0,-15 23-92-1,0-6-428 0</inkml:trace>
    </iact:actionData>
  </iact:action>
  <iact:action type="add" startTime="21700">
    <iact:property name="dataType"/>
    <iact:actionData xml:id="d1">
      <inkml:trace xmlns:inkml="http://www.w3.org/2003/InkML" xml:id="stk1" contextRef="#ctx0" brushRef="#br0">24057 16148 532 0,'0'0'183'4,"0"0"19"4,0 0-61 0,0 0-48 0,0 0-11-2,0 0-9 2,0 0-27 0,28-3-15 0,-1-2 3-1,4-10-4 0,2-6-13 2,0-5 0-2,1-6-6-1,-5 6-3 2,-1 0-3 0,-13 4 0 0,-9 12-1-2,-6 4-2 2,0 4-2 0,0 2 2 0,0 0 0-2,0 0 0 2,0 0 4 0,0 0 8 0,0 5 16-2,0 25 6 2,-6 13-26 0,3 3 1 0,3 7 9-1,0 5 3 0,0 5-12 2,0 1 5 0,0 3-5-4,0-2-2 4,0-8-1 0,0-8 2-2,0-7-1-2,0-17-8 4,0-4 2-1,0-11-1 0,0-7-2-4,0 1 0 5,0-4 2-2,0 0-2 1,0 0 1-1,0 0 0 0,0 0-1 1,0 0 1 1,0 0-1-3,0 0-1 1,0 0 1 2,0 0 0-2,0 0-4-1,-4 0 3 2,-25 0-2 1,-7 0 3-1,2 0-2-3,1 0 3 4,0-4-3-1,8 1 2 2,1-2 0-6,-2 0 0 6,12 5 0-4,3 0-2 1,8 0 4 0,3 0-2 0,0 0 1 2,0 0 0 0,0 0-1-2,0 0 0 1,0 0 0-1,36 0 0 0,15 0 3-1,10 0-2 2,8 0 2 0,3 0-1 2,-2 0 3-3,-12 0 4-1,-13 0 9 1,-13 5-6 1,-13-5 2-3,-7 5-3 4,-8-5-6-2,1 0-2 2,-5 0-1-4,0 0-2 3,0 0 0 0,0 0 1 0,0 0 0-1,0 0-2 0,0 3 1 2,0 6 0-2,-27 0 0 0,-25 3 1 1,-10 0 0 2,3-4-1-2,-3-2 1 3,10-4 0-6,6-2-2-1,17 4 4 5,11-4-5-4,11 0 4 4,4 0-2-3,3 0 0 3,0 0 0-4,0 0 0 3,0 0 1 0,0 0-1 0,0 0-1 0,0 0 0-2,0 0-4 4,0 0-33-4,13 0-62 1,8-6-61 1,-15 3-157-1,-4 3-509 1</inkml:trace>
    </iact:actionData>
  </iact:action>
  <iact:action type="add" startTime="27849">
    <iact:property name="dataType"/>
    <iact:actionData xml:id="d2">
      <inkml:trace xmlns:inkml="http://www.w3.org/2003/InkML" xml:id="stk2" contextRef="#ctx0" brushRef="#br1">7388 13707 530 0,'0'0'187'5,"0"0"-39"1,0 0-12 2,0 0-45 0,0 0-38 0,0 0 3-2,0 0-4 2,11-9 4 0,-11 9 1 0,0-3-3-2,0 3-9 2,0-4-6 0,-32 4 26 0,-16 0-3-2,-3 0-21 2,-7 0-5 1,-6 0-6-2,-5 0-9-1,-13 16 2 4,5-2-1-3,-5-2-9 1,9 2 0-2,1 0-4 2,-1 4 3 0,4 3 0 0,0 4 3-2,3 8-3 2,-2 0 4 0,3 5-4-1,3 3-4 2,-1 0 1-4,13 2 0 4,-3 4-2-1,8 1-2-1,6 5 4 0,4 0-6 2,8 4 8-2,7 1-9-2,3 9 12 4,1-1-7-1,7 1-3-1,1 3 2 0,2 6-4 1,6-2 4 0,0-1-1 1,0 0-3-3,0-9-1 5,0-6 0-6,3 0 3 4,21-6-4-4,7 1 3 3,8 5 0 0,9-1-2 1,8 3 1-4,6-1 3 3,3-1-5 1,3-4 0-1,-2-13 0-3,-3 4 0 4,3-17 0 5,0-5 0-12,9-3 0 6,4-7 0-2,11-5 0 1,2-5 0 1,10-3 0-3,-2 0 0 6,0 0 0-6,-1-3 0 5,-8-18 0-5,5-1 0 3,-6-4 0 1,-1 3 0-2,1-10 0 0,-3-1 0 0,-5-3 0 3,2 4 0-5,-8-8 0 3,2-2 0-1,0 0 0 2,-11-8 0-2,0 5 0-1,-2 2 0 2,-7-1 0 1,-7 4 0 4,3-2 0-11,-9 2 0 9,-1 3 0-8,-2 0 0 4,-1-2 0-1,-5-4 0 1,0-2 0 4,-4-3 0-3,-8-4 0 0,3-5 0-3,-12-4 0 3,-4-2 0-2,-5-4 0 1,-6 4 0 1,0 1 0 0,0-4 0 0,-8 1 0-2,-26 2 0 3,-4-2 0-1,-6 0 0 0,-1 10 0-2,-9 0 0 4,7 15 0-4,-5 9 0 3,-6 6 0-4,-8 6 0 3,-10 6 0 5,-4-1 0-9,-5 0 0 4,9 3 0-1,7 1 0-1,11 0 0 0,13-1 0 1,11 0 0 1,5-1 0 0,5 0 0 0,-1 5 0-2,-2-4 0 2,-8 6 0 0,-6 3 0 0,-7-1 0 0,-2 3 0 7,5 1 0-13,8-4 0 4,7 2 0 3,11-1 0-5,10 3 0 4,4-3 0-1,5 3 0 0,0 0 0 0,0 0 0 3,0 0 0-4,0 0 0 0,0 0 0 2,0 0-32 0,0 0-80 0,0 23-88-2,0-8-176 3,9-3-415 0</inkml:trace>
    </iact:actionData>
  </iact:action>
  <iact:action type="add" startTime="29807">
    <iact:property name="dataType"/>
    <iact:actionData xml:id="d3">
      <inkml:trace xmlns:inkml="http://www.w3.org/2003/InkML" xml:id="stk3" contextRef="#ctx0" brushRef="#br1">8821 13981 367 0,'0'0'272'3,"0"0"-147"5,0 0 27 0,0 0-53 0,0 0-27-2,0 0-2 2,0 0 4 0,133-95-1 0,-108 80 0-2,4 3 8 2,5-2-17 0,7 2-15 0,5-1 10 0,11 0-34-2,0-1 22 5,5 3-7-6,10-4-2 1,2-3-2 4,5 5 0-2,0-7-7 0,-4 2 5-2,3 0-7 2,-8 1-1 0,0 3-5 0,-3 2-6-2,-1 0 2 3,-3 1-5-2,-3-2 2 1,-5 2-14-2,-1 0 0 2,0 0 0 0,1 1 0-1,7-1 0 1,6 1 0-1,-5 3 0 2,5-3 0-1,-6 2 0-3,0-2 0 3,0 2 0 0,0-1 0 0,1-2 0-2,2-4 0 2,9 2 0 0,5-5 0 0,14-2 0-2,1-4 0 3,3-1 0-2,6 1 0 2,1 4 0-4,2 0 0 4,7 5 0-2,3 2 0 1,0 0 0-1,-4-1 0 0,4-2 0 2,-4 3 0-2,4-11 0-1,8 2 0 2,5-5 0 0,7 3 0 0,0 4 0-2,5 3 0 2,1 1 0 0,6 3 0 0,2 1 0-2,-2-1 0 3,-2-5 0-2,4-6 0 1,-1 3 0-2,4 3 0 2,4-1 0 0,-5 4 0 0,-2 0 0-1,-2 2 0 0,0-2 0 2,5 5 0-2,-1-6 0-1,10 4 0 2,-4 4 0 0,4 1 0 0,4 7 0-3,-3 0 0 4,-3 0 0-1,1 0 0 0,1 0 0-2,-8 0 0 3,8 0 0-3,-11 0 0 3,0-5 0-3,-18 2 0 2,3 1 0 0,0 2 0 0,2 0 0-1,7 0 0 0,3 0 0 3,7 5 0-4,2 12 0 0,8 3 0 2,4 6 0 0,-6 4 0 0,-2 2 0-2,-2 3 0 2,-7-4 0 8,1 1 0-13,-11-3 0 8,-6-3 0-10,-7-4 0 5,-5-9 0 1,5-5 0 0,4-1 0 3,6-2 0-2,3 4 0-2,3 7 0 1,3 6 0 0,-6 2 0 3,0 1 0-3,-6-1 0 0,-7-1 0 0,-1-3 0 2,0-6 0-2,-4 2 0-1,9-5 0 2,4 0 0 0,-1 6 0 0,1-2 0-2,-12 6 0 3,-2-4 0-2,-2 6 0 1,-1-3 0-2,4 1 0 2,-3 0 0 0,-4-5 0 0,-5 1 0-1,-6-2 0 0,2-3 0 2,1-1 0-1,-6 4 0-3,6-1 0 3,-6 3 0 0,-2 5 0 0,0 3 0-2,-14 1 0 3,-3 3 0-2,-11-5 0 2,-1-8 0-4,-6 2 0 4,-5-5 0-2,-6-2 0 2,2 0 0-4,-3 0 0 3,-9 4 0 0,-2-4 0 0,-2 1 0-1,-8 1 0 0,-4 4 0 2,4-1 0-3,-1 6 0 1,4-2 0 0,0-1 0 1,-4-1 0 9,3-1 0-16,-2 4 0 5,3-3 0 1,-5 2 0 1,2-2 0-3,-5-1 0 2,-2-1 0 2,1-3 0-1,-9-8 0-2,-2 0 0 1,-4-5 0 2,-4 0 0-2,-1 0 0 1,-4 0 0-2,0 0 0 4,-3 0 0-3,4 0 0-1,-4 0 0 1,0 0 0 2,0 0 0-2,0 0 0 0,0 0 0 0,0 0 0 1,0 0 0 2,0 0 0-6,-37-18 0 6,-12-20 0 0,-17-8 0 2,2 3 0-11,1 3 0 5,1 3 0 2,13 4 0 0,7 11 0 0,9 8 0 0,9 4 0 0,12 8 0-2,6 2 0-1,2 0 0 5,1 0 0-1,0 0 0 0,3 0 0-3,0 0 0 0,0 0 0 1,0 0 0 2,0 0 0-5,0 0 0 4,0 0 0 0,0 0 0 1,0 0 0-4,0 0 0 3,0 0 0 0,0 0 0 0,0 0 0 0,0 0 0-1,0 0 0 1,0 0 0-1,0 0 0-1,0 0 0 2,0 0 0 0,0 0 0 0,0 0 0-2,0 0 0 2,0 0 0 1,0 0 0-1,-10 0 0-3,2-23 0 5,-5-10 0-3,-2 4 0 1,3 9 0-2,3 0 0 3,1 9 0-3,7-1 0 2,-2 5 0-1,3 7 0 0,-5 0 0 2,5 0 0-2,0 0 0 21,0 0 0-27,0-3 0-1,-4-2 0 1,-8-6 0 5,7 2 0 2,-7 1 0 1,11 1 0 0,-2 7 0-5,3 0 0 4,0 0 0 0,0 0 0 0,0 0 0-2,0 0 0 2,0 0 0 0,0 0 0 1,0 0 0-2,0 0 0-1,0 0 0 3,0 0 0-2,0 0 0-1,0 0 0 2,0 0 0 1,24 0 0-1,18 25 0-2,9 8 0 2,-5 2 0 0,2 1 0 1,3-3 0-4,-7 3 0 6,-2-4 0-1,-4-10 0-4,-7-2 0-1,-8-4 0 1,-4-6 0 2,-3 0 0 0,-2-2 0-2,-2 1 0 3,4-1 0 0,-5 2 0-3,-1-7 0 0,-5 2 0 2,4-2 0-1,-2-1 0 2,-4-2 0-4,2 0 0 3,-5 5 0 1,0-5 0-1,0 0 0-2,0 0 0 1,0 0 0 1,0 0 0 0,0 0 0-2,0 2 0 2,0 7 0 1,-27 0 0-1,-20 4 0-1,-15 5 0 0,0-3 0 2,-1-4 0-2,-2 1 0-1,6-6 0 2,4-4 0 2,10 2 0-2,9-4 0 1,8 3 0-3,13-3 0-1,7 2 0 3,8-2 0-3,0 0 0 5,0 0 0-1,0 0 0-3,0 0 0 2,0 0 0-2,0 0 0 1,0 0 0 2,0 0 0-3,0 0-20 1,42 0-208 3,-10 0-199-3,-1 0-376-1</inkml:trace>
    </iact:actionData>
  </iact:action>
  <iact:action type="add" startTime="32723">
    <iact:property name="dataType"/>
    <iact:actionData xml:id="d4">
      <inkml:trace xmlns:inkml="http://www.w3.org/2003/InkML" xml:id="stk4" contextRef="#ctx0" brushRef="#br1">26592 13558 133 0,'0'0'620'2,"0"0"-435"1,0 0-34 5,0 0-65 0,0 0-36-1,0 0-19 0,0 0-10 1,-69-8 80 0,9 8-50-2,-9 0 2 2,-3 0-4 0,-1 0-13-2,-2 18 7 2,5 13-9 1,1 7-3-2,9 5-7-1,-1 6-1 2,9 4-2 0,1-4-3 0,6 4-1 1,3 2-5-3,2 2-1 1,7 1-1 1,3 3 1 1,9 3-5-1,6 0 0 0,12 0-1 0,3 9 4-1,0 1-4-2,0 7 1 3,0 3 1 0,3-4 1 8,12-9 1-14,9-7-5 3,0-6 4 3,4-6-2 0,5-5 2-3,3-3-3 3,12-1 7-1,-2 0-7 2,13 0-1-3,2 5-1 2,5-6 2 0,-3 1-1 0,1-4-3 0,2-1 4-2,-1-10-4 2,-2-3 0 0,2-12 1-3,-9 5 0 4,0-6 3-1,1 1-2 0,-11-6 4-2,2-7-3 6,-3 0-2-6,3 0 0 2,-2 0-2 0,2-18-1-4,6-25 0 4,-1-18 1 0,1-17 0-2,5-12 1 1,3-9-1 2,-8-2 0-3,-4-4 0 4,-9-2 0-4,-9 2 0 3,-10-5 0-2,-7 1-2-1,-4-2 2 2,-11 3 0 0,0 7-3 0,0 9 2-1,-11 10 0 1,-23 13 0 0,-14 1 0 1,-18 10 0-4,-4 6 2 3,-9 12 0 1,-4 6-1-2,4 6 2-1,0 3-2 2,10 2 0 0,6 0 0-2,15 3 1 4,10 2-1-4,11 3 1 3,12 10-2-2,6 2-1-1,6 3 2 0,-2 0-19 3,2 0-26-1,-3 0-37-3,-9 0-56 6,-9 0-36 2,11 8-119-10,-1 12-466 10</inkml:trace>
    </iact:actionData>
  </iact:action>
  <iact:action type="add" startTime="37993">
    <iact:property name="dataType"/>
    <iact:actionData xml:id="d5">
      <inkml:trace xmlns:inkml="http://www.w3.org/2003/InkML" xml:id="stk5" contextRef="#ctx0" brushRef="#br2">11266 13749 46 0,'0'0'646'7,"0"0"-459"1,0 0-13 0,0 0-71-2,0 0-30 2,0 0-4 0,0 0-2 0,21-6-6-1,-21 6-13 0,0 0-10 1,0 0-1 0,-28 0 6-2,-23 0 25 2,3 0-31 1,-7 0-4 0,1 0 6-3,-5 0-5 2,-2 0-6-1,0 0-3 4,1 11 0-8,-6 4-7 4,3 3 3 2,-7 0-11 0,4-1 6-4,3 4-8 3,5-1 2 0,6 6-2 0,-2 2 0-1,3 2 3 0,2 1 0 3,4 4 4-1,3 4-8-4,3-1 2 2,5 0-4 0,2 1 4 1,5 6-9-2,9-2 0 2,-5-1 0 0,6 8 0 0,4 3 0-2,-2 1 0 2,9 5 0-1,-2-2 0 2,7 1 0-3,-2 2 0 2,3-1 0 1,0 2 0 6,0-6 0-13,0 0 0 7,0-5 0-3,0-4 0-2,3-5 0 3,6-1 0 1,3-2 0 3,9 3 0-4,-3 6 0 0,5 1 0-1,-2 1 0 1,5 1 0 2,2-12 0-5,2 0 0 5,11-4 0-1,-7-1 0 0,6-5 0-2,-4 0 0 2,2-3 0 0,0-2 0 0,3 0 0-1,5-8 0 0,8 3 0 2,4-8 0 0,13 1 0-3,0 1 0 1,6-6 0-1,4-3 0 3,4-3 0-3,1 0 0 3,4 0 0-2,0-3 0 2,0-10 0-5,-5-3 0 8,-4 1 0-5,-7 2 0-1,-3-7 0 0,1-5 0 14,-10 3 0-19,3-4 0 1,-7-3 0 6,5 0 0-1,-11-8 0 3,7 1 0-4,-4-4 0 0,0-6 0 2,-7-5 0 3,-3 2 0 0,-6-6 0-9,1 0 0 6,-10-5 0-2,0-6 0 3,1 0 0-4,-4-3 0 3,0-3 0 0,-9 2 0 2,-1 1 0-3,-2 2 0-2,-5 6 0 4,-4-1 0-2,2 4 0 0,-5-2 0 0,-3-4 0 4,0 0 0-4,0-5 0-2,0-1 0 1,-24 3 0 3,-3 3 0-1,-12 10 0-2,-2 4 0 3,-3 6 0-2,-1 1 0 3,-2 5 0-6,-4 0 0 4,-1 4 0 0,-11 1 0 0,2 8 0-2,-2 2 0 2,-3 2 0 0,5 6 0 0,3 4 0-1,-1 0 0 0,13 6 0 1,6-3 0-1,5 7 0 0,14-3 0 1,8 4 0-1,8-3 0 1,2 3 0-1,-1 0 0 1,4 0 0-1,-3 0 0 3,0 0 0-6,0 0 0 4,0 0-85 0,-2 29-46 1,5 13-148-3,0-26-23 4,0-3-364-1</inkml:trace>
    </iact:actionData>
  </iact:action>
  <iact:action type="add" startTime="39813">
    <iact:property name="dataType"/>
    <iact:actionData xml:id="d6">
      <inkml:trace xmlns:inkml="http://www.w3.org/2003/InkML" xml:id="stk6" contextRef="#ctx0" brushRef="#br2">12554 14128 326 0,'0'0'292'5,"0"0"-76"-1,0 0-15 4,0 0-84 0,0 0-22 0,0 0 3-1,0 0-33 0,48-18 7 1,-17 11-13 0,18-1-15-2,10-1 6 2,8 0 3 0,12 2-8 0,7-6-7-2,3 0-1 3,1 3-3-2,1-5-8 4,1 4 6-7,-3-1 0 5,1-6-14-1,3 1 3 0,7-1-5 2,8-3-4-6,-4-4-6 5,3-1 19 0,2-2-8-3,1 2-17-2,12 0 0 5,6 4 0-1,4 7 0 0,1 8 0 0,-5-2 0-2,-3 4 0 2,3-2 0-2,5 4 0 4,-1 1 0-4,0 2 0 3,-5 0 0-2,0 0 0-1,-11 0 0 2,4 0 0 0,-6 0 0-2,-8 0 0 2,2-3 0 0,-13-6 0 0,0 3 0-1,-9-2 0 0,-3-4 0 0,-3 3 0 2,6-2 0-3,0 0 0 2,4 1 0 0,3-1 0 0,1 1 0-2,-1 3 0 3,0 0 0-2,-2 1 0 3,0 1 0-3,6-1 0 1,3 1 0 0,4 1 0-3,0-4 0 1,4 3 0 2,-2-5 0 0,3-1 0 0,1 1 0-1,5-1 0 0,0 0 0 0,3-3 0 2,9-2 0-3,0-3 0 4,2-1 0-2,8 2 0 2,1-6 0-7,3 7 0 5,2-3 0-2,-5-3 0 5,1-1 0-6,-7-5 0 2,8-2 0 1,1 2 0 0,4-1 0-2,7 7 0 6,-5 3 0-7,1 5 0 2,0 7 0-1,3 0 0 2,-3 8 0 0,-3 0 0 0,-7-4 0-3,-2 4 0 4,-4 0 0-1,2-5 0 0,-5 5 0-2,-2-9 0 4,-6 0 0-4,-4-2 0 5,-4-4 0-3,1-3 0 3,-3 1 0-10,10-4 0 6,-5 1 0 0,0 6 0 0,0 0 0 2,-11 3 0-2,1 4 0 0,2-3 0 0,-5 2 0 3,-3 0 0-2,3-4 0-2,-2 4 0 0,-7-5 0 2,5 3 0 0,-7 2 0-2,3-5 0 3,0 1 0-2,1 4 0 2,4-1 0-4,-1 6 0 3,1 0 0-1,-9 3 0 1,4-3 0-1,-1 3 0 1,6 0 0 0,3 0 0 0,5 0 0-1,8 0 0 0,1 13 0 3,9 5 0-2,4-3 0-1,5 8 0-1,10 7 0 0,0 2 0 3,3 3 0-3,1 3 0 6,-1 8 0-5,8-2 0-1,-1-1 0-1,14 7 0 4,-6-10 0-2,3 4 0 1,3-4 0 1,3 4 0-3,5-5 0 2,2 2 0-1,-5 6 0 0,-5-1 0 0,3 6 0 0,-8 1 0 1,-10 2 0 1,-5 0 0-1,-9 0 0-3,-11-2 0 4,-11-6 0 0,-15-10 0-2,-10-8 0 1,-21-9 0-1,-14-5 0-2,-16-7 0 3,-17-5 0 1,-8 0 0-3,-10-1 0 0,-4-2 0 2,-1 0 0 1,-2 0 0-2,0 0 0 0,0 0 0 0,0 0 0 1,0 0 0-2,0 0 0 2,0 0 0 1,0 0 0-2,0 0 0 1,0 0 0-2,0 0 0 4,0 0 0-4,0 0 0 3,0 0 0-4,0 0 0 3,0 0 0 0,0 0 0 0,0 0 0-2,0 0 0 2,0 0 0 0,0 0 0 0,0 0 0-2,0 0 0 2,0 0 0 0,0 0 0-2,-9-13 0 2,-29-25 0 1,-11-8 0 1,0-5 0 1,-2 3 0-4,-3-2 0-4,5 6 0 4,4 4 0 2,10 11 0-4,11 12 0 3,5 6 0 0,8 8 0 0,7 3 0-3,1 0 0 3,3 0 0 1,0 0 0-2,0 0 0 0,0 0 0 0,0 0 0 1,0 0 0 1,0 0 0-4,0 0 0 3,0 0 0 0,0 0 0 0,33 21 0-1,16 16 0 2,14 5 0-2,-2 2 0-1,-1 1 0 2,-2 3 0 0,-10-5 0 0,-6 1 0 0,-4-9 0-3,-14-6 0 4,-4-9 0 0,-6-7 0-2,-10-11 0-1,-4-2 0 2,0 0 0 1,0 0 0 0,0 8 0 0,0 13 0-3,-16 6 0-1,-23 4 0 3,-6-3 0-2,-4-3 0 3,-5-9 0-3,-1-4 0 4,7-7 0-5,4-5 0 3,7 0 0 0,16 0 0-2,8 0 0 1,2 0 0 2,11 0 0-2,0 0 0 1,0 0 0-2,0 0 0 3,-3 0 0-2,0 0 0 1,3 0-12-2,0 0-122 3,30 0-68 0,-1 0-130-1,14 0-132-2</inkml:trace>
    </iact:actionData>
  </iact:action>
  <iact:action type="add" startTime="42001">
    <iact:property name="dataType"/>
    <iact:actionData xml:id="d7">
      <inkml:trace xmlns:inkml="http://www.w3.org/2003/InkML" xml:id="stk7" contextRef="#ctx0" brushRef="#br2">31328 13939 417 0,'0'0'216'6,"0"0"-52"1,0 0-1 0,0 0-56 0,0 0-37-1,0 0-12 2,0 0 34 0,-40-33 1 0,-5 24-16 0,-7 1-9-2,-8-1-20 3,-8 4-10-1,-2 1 4 1,-9 4-2-4,0 0-7 2,-1 0-10 1,4 0 6 0,-3 0-7 0,-1 4 7-1,1 15-5 2,0 2 4-1,6 3-3-1,-2-4-9 1,5 2 1-1,-2-2-8 0,6 7 4 0,0-1-7 1,8 3 6 0,0 0-3 1,5 0-2-4,2 0 1 3,5 3-6 1,1 0 8-1,2 3-3-2,1 3 6 1,7-6-9 2,-3 2 4-1,6-2-8-3,-5 3 0 3,4 9 0 0,0 0 0 1,-4 5 0-4,5 6 0 4,2-1 0-2,8 1 0 3,2-2 0-6,7-9 0 4,10-1 0 0,3-1 0 0,0 6 0-2,0-2 0 1,3 0 0 3,27 2 0-3,-2-5 0 0,13-2 0 0,5 2 0 2,9-5 0-2,7-2 0-1,8 8 0 2,5 2 0 0,2-1 0 0,7-2 0-2,-2-2 0 3,-2-10 0-2,4-1 0 3,-8-7 0-5,8-4 0 2,-5 0 0 1,-4-1 0-3,-2-8 0 4,-10 6 0-2,4-3 0 4,-7-1 0-6,-9 3 0 3,-2-7 0-2,-7 3 0 12,-2-4 0-16,8-2 0 10,-1-2 0-11,9-3 0 4,1 0 0 4,3 0 0-5,1 0 0 7,1 0 0-5,0 0 0 0,0-3 0 2,-7-9 0 1,-1 6 0-2,-3 4 0 1,0-1 0-2,-1 3 0 2,-3-6 0 2,-5 4 0-4,1-7 0 1,-4-2 0 1,-5-4 0 0,7-3 0 0,-4-8 0-3,1-3 0 4,5-5 0-1,2-5 0 0,0-1 0-2,0-4 0 3,-4-1 0-2,-3-6 0 3,-5 0 0-6,-3-8 0 4,-6 5 0 0,-5-4 0 0,-7 2 0-1,-3 2 0 0,-5-1 0 1,-1-4 0 0,-3-4 0-1,0-1 0 0,0 2 0 2,0 2 0-2,0 1 0-1,-7 10 0 2,-13 0 0 0,3 2 0-1,-7 7 0 0,7 1 0 2,1 3 0-2,7 3 0 3,0 5 0-6,1 5 0 4,4 0 0 0,-4-2 0 0,2 7 0-3,-1-7 0 3,-2 8 0 1,-2-4 0-1,-2 5 0-4,-2 1 0 5,-3-2 0-2,-6 6 0 0,-6-7 0 1,2 0 0 0,-5 3 0 0,3-1 0-1,0 1 0 0,2 0 0 3,-2 0 0-4,1 5 0 3,-4-5 0-4,5 1 0 3,0-1 0 0,1 2 0-2,6 3 0 2,6 0 0-1,1 3 0 2,2-2 0-1,2 3 0-3,-4-4 0 4,-1 6 0-1,0-3 0-3,-8 2 0 3,-10 0 0 1,-6 0 0-1,-3 3 0-1,5-2 0 0,-2 2 0 3,12-1 0-2,6 3 0-1,4-2 0 0,10-1 0-1,4 3 0 1,3-4 0-1,0 4 0 2,0 0 0 0,0 0 0 2,0 0 0-6,0 0 0 5,-2 0 0-2,-10 0 0 2,-3 0 0-4,-11 9-81 4,-6 14-87-1,16-13-96-1,7 1-231 2</inkml:trace>
    </iact:actionData>
  </iact:action>
</iact:actions>
</file>

<file path=ppt/ink/inkAction5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20T07:10:51.5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324">
    <iact:property name="dataType"/>
    <iact:actionData xml:id="d0">
      <inkml:trace xmlns:inkml="http://www.w3.org/2003/InkML" xml:id="stk0" contextRef="#ctx0" brushRef="#br0">27052 16532 559 0,'0'0'372'4,"0"0"-207"3,0 0 2 2,0 0-41-3,0 0-23 2,0 0-35 0,0 0 15 0,0 0-21-2,0 0 6 1,153-45-5 2,-123 39-5-1,3 4-4-3,4 2-9 4,-4-5-3-1,4 1-30-2,-2 4-12 2,2 0 0 0,-3 0 0 0,5 0 0 0,2-4 0-3,1 4 0 7,2-1 0-6,4-3 0 3,-3 1 0-4,0 3 0 3,0-2 0 1,-3 2 0-4,0-3 0 4,3 3 0-2,-8 0 0 2,-1 0 0-2,-5 0 0 0,-1 0 0 0,2 0 0 2,2 0 0-2,-3 0 0-1,7 0 0 2,1 0 0 1,2 0 0-2,0 0 0-1,1 0 0 3,-5 0 0-2,4 3 0 2,2 2 0-4,2 0 0 4,4 3 0-2,2-3 0 2,-3-3 0-3,3 4 0 1,-2 1 0 2,2-5 0-1,-3 7 0-3,-6-9 0 3,-5 0 0 0,-4 6 0 0,0-6 0-2,-5 0 0 3,-1 0 0-3,-3 0 0 5,1 0 0-3,4 0 0-1,1 0 0-2,7 0 0 3,-4 0 0-3,3 0 0 4,0 0 0-1,-5 0 0 3,-7 0 0-6,3 0 0 2,-6 0 0 0,6 0 0-2,1 3 0 3,7-1 0 1,7 1 0-1,12-3 0-1,-5 0 0 2,9 0 0-2,-2 0 0-1,-1 0 0 2,0 0 0-2,-7 0 0 3,-5 0 0-1,7 0 0 0,-5 0 0-2,6 0 0 1,5 0 0 2,0 0 0-1,1 0 0-2,1-5 0 3,-4-4 0-1,1-2 0-1,-3 4 0 0,-1-1 0 0,-1 3 0 1,-3-3 0 1,-3 0 0-4,-1 3 0 3,2 0 0 0,-2-2 0 0,-7 4 0-2,12 0 0 3,-6 0 0-2,6 3 0-1,1 0 0 2,4-2 0 0,3 2 0 0,-6-3 0 1,5 3 0-3,-2-4 0 6,0 2 0-7,3 2 0 3,-2 0 0-2,-1 0 0 0,0 0 0 1,1 0 0 4,-8-6 0-7,-1 6 0 5,-3-3 0-3,-2 1 0 3,-6-1 0-4,4 3 0 3,-7-4 0 1,4 4 0 1,2 0 0-4,-4 0 0 0,7 0 0 1,-1 0 0 1,-4 0 0-1,1 0 0 2,5 0 0-2,-3 0 0 1,8 0 0-3,-4 0 0 3,-3 0 0 1,-2 0 0 1,-2 0 0-5,-1 0 0 3,-3 0 0-2,7 0 0 0,-7 0 0 2,4 0 0 0,2 0 0 0,0 0 0 1,2 0 0-3,-4 0 0 1,-1 0 0 1,1 0 0 1,-7 0 0-3,-3 0 0 1,2 0 0 3,-4 0 0-3,-8 0 0 0,1 0 0 0,-2 0 0-1,-2 0 0 4,1 0 0-5,-5 0 0 3,-2 0 0 0,-6 4 0 0,0-1 0-2,0-3-115 2,0 0-186 0,0 0-144 0</inkml:trace>
    </iact:actionData>
  </iact:action>
</iact:actions>
</file>

<file path=ppt/ink/inkAction5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20T07:13:07.0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800">
    <iact:property name="dataType"/>
    <iact:actionData xml:id="d0">
      <inkml:trace xmlns:inkml="http://www.w3.org/2003/InkML" xml:id="stk0" contextRef="#ctx0" brushRef="#br0">8659 5530 991 0,'0'0'138'3,"0"0"52"2,0 0-38 4,0 0-124-1,-45 165 6 0,-13-82 11-2,-2 1-20 3,-1-7-2-2,9-6-12 1,1-13 1-2,18-16-9 2,9-17 4 0,11-12-5 0,13-9-4-2,0-4 1 2,0-27 0 0,34-46 0 0,18-28 1-2,20-18 0 4,9-1 2-3,-5 11 3 3,-7 25 10-3,-23 25 10 1,-20 24 1-2,-13 21-1 1,-13 12-5-2,0 2 3 4,0 16 18-2,-18 54 5 2,-27 32-33-3,-4 13-9 2,-2 0 20 0,6-24-7 0,12-21 0-3,15-28-8 6,8-22 4-1,10-15-3-5,0-5-6 0,19-14 10 2,47-42-8 1,25-18-1 1,13-10-3-4,3 0 0 4,-11 10-2-2,-26 22 3 2,-19 20-2-3,-33 19-1 2,-12 9 3-1,-6 4-1 1,0 25 12-1,-36 43-14 1,-7 16 0 0,-10 0 0 1,12-15 0-1,8-16 0-2,12-20 0 2,7-17 0 0,14-10 0-4,0-6 0 4,0 0 0 0,18-22 0 0,27-33 0 0,16-5 0-1,2 2 0 3,-9 15 0-2,-15 15 0 1,-15 13 0-1,-21 12 0-5,-3 3 0 4,0 18 0 0,0 36 0 3,-27 19 0-2,-3-4 0-2,5-10 0 1,5-21 0 0,11-16 0 4,6-13 0-6,3-9 0 0,0 0 0 3,11-5 0 0,40-39 0 1,16-12 0-4,15-10 0 4,-3-3 0-1,-2 1 0 0,-9 13 0-2,-26 23 0 3,-22 12 0-2,-13 17 0 0,-7 3 0-1,0 15 0 3,0 43 0-2,-13 14 0 2,-8-5 0-1,1-14 0 0,8-25 0-1,9-10 0 0,2-16 0 0,1-2 0-1,0 0 0 2,28-30 0 1,22-15 0-4,8-10 0 4,0 4 0-1,1 3 0 0,-14 13 0-1,-11 16 0 1,-13 6 0 3,-11 11 0-3,-8 2 0-6,-2 0 0 5,0 2 0 1,0 36-8 1,0 12-36-3,0-1-24 4,0-4-48-3,-2 3-65 0,-5-33-129-2,-1-5-360 3</inkml:trace>
    </iact:actionData>
  </iact:action>
  <iact:action type="add" startTime="8389">
    <iact:property name="dataType"/>
    <iact:actionData xml:id="d1">
      <inkml:trace xmlns:inkml="http://www.w3.org/2003/InkML" xml:id="stk1" contextRef="#ctx0" brushRef="#br0">16574 5441 388 0,'0'0'601'5,"0"0"-451"0,0 0 41 3,0 0-104 1,9 152-25-2,-57-64-4-1,-10 5-10 2,2-5-14 0,9-14-15 0,5-13 0-2,10-17-9 2,13-17 1 0,10-19-7 0,9-8-4-2,0 0 0 3,9-38 3-1,45-32-3 0,19-23 0-1,20-3 1 0,-2 4 4 5,-6 15-3-10,-16 18 5 6,-24 24 5 0,-21 18 9 1,-6 11-4-3,-18 6 0 4,0 33 12-5,0 38 4 2,-24 22-28 2,-11 2-3-3,-2-11-2 3,7-17 1-2,11-23 1 2,5-22-2-4,7-12 0 3,7-10 0-1,0 0 0 2,24-41 8-1,34-26-7-2,18-20 3 2,5-5-4 0,3 2 1-1,-11 14-1 0,-21 26 2 1,-17 25-2 0,-22 16 1-3,-13 9 2 3,0 15-2 0,0 39 41 1,-16 16-39-2,-13 3-1 2,8-12-1-1,1-18-2-1,6-14 0-2,11-17 1 3,3-10 0-1,0-2 1 1,0 0 1-2,21 0-1 2,25-23 2 0,16-17-1 1,7-15-2-3,4-9-4 2,-1 0 1 1,-14 10 1-2,-16 15-3 2,-24 22 5-5,-15 17 1 4,-3 6 4 0,0 57-4-2,-15 28-1 2,-23 14 0 0,0-6 2 1,-6-15-1-2,13-26 0 2,7-25-2 0,19-15 2-4,5-18-1 0,0 0 1 3,5-15 0 0,37-39-1 1,19-22 0-2,-3 0-5-1,4 5 4 4,-7 9 1-3,-13 19 0-1,-11 15-1 2,-17 15 2-1,-11 9 1 1,-3 4-1-2,0 21 3 2,0 37-3 1,0 10-1-1,0-8 1-3,-9-16-1 6,6-19 0-5,-2-10 2 3,5-12-4-5,0-3 4 4,0 0-4 0,38-18-5 1,11-19 5-3,6-10-1 2,4-2 3 1,-1 3 0-2,-10 5 0 1,-9 13 0-1,-12 7 0 2,-14 14 1-3,-11 7-1-1,-2 0 0 4,0 4-52-2,0 37-81 2,0 8-27-3,0 4-69 4,0-32-55-2,-2-4-722-1</inkml:trace>
    </iact:actionData>
  </iact:action>
  <iact:action type="add" startTime="12146">
    <iact:property name="dataType"/>
    <iact:actionData xml:id="d2">
      <inkml:trace xmlns:inkml="http://www.w3.org/2003/InkML" xml:id="stk2" contextRef="#ctx0" brushRef="#br0">7156 10960 227 0,'0'0'544'4,"0"0"-411"3,0 0 14 1,0 0-64 0,0 0-13-2,0 0 19 2,0 0-1 0,87-2 25 0,-62-3-22-2,5 3 11 2,5-2-31 0,7 4-12 0,11 0-5-2,7 0-15 2,9 0-5 0,4 0-11 0,7-7 3-2,2 0 1 4,5 7 0-2,-1 0-27-1,4 0 0 2,6 0 0-4,-2 0 0 5,9 0 0-4,5 7 0 0,1-2 0 2,2 3 0 0,-4-1 0 0,1 1 0-2,-2 2 0 4,5 1 0-4,0-4 0 3,16 1 0-4,3-3 0 4,-1-5 0-2,-5 0 0 2,-9 0 0-4,6 0 0 4,-1 0 0-2,-2 5 0 2,4 7 0-2,4 4 0-1,-8-3 0 4,6 2 0-3,-3 3 0-2,4-5 0 4,-1-3 0-2,3-5 0 2,-1-5 0-4,-5 0 0 3,-5 0 0 1,-2 0 0 0,-5 0 0-5,-1 0 0 5,-5 0 0-2,-3 0 0 2,-10 0 0-4,-11-3 0 3,-5 1 0 1,-3-4 0-1,0-1 0-1,3 2 0-1,6 0 0 5,3 2 0-6,16 3 0 2,6 0 0 1,2 0 0 0,4 0 0-3,-6 0 0 4,1 0 0-2,-3 0 0 2,-6 0 0-1,-10-6 0-3,-12 0 0 4,-17 0 0-1,-22 2 0 0,-10 4 0-3,-14-1 0 3,-9 1 0-1,-3 0 0-1,0 0 0 3,0 0 0-1,-3 0 0 0,-60 0 0 0,-48 0 0-2,-43 0 0 2,-30 0 0 1,-30 0 0-1,-18 0 0-3,-16 0 0 4,-17 0 0-2,2 0 0 2,-5 0 0-4,7 8 0 4,10 2 0-2,13 8 0 2,9 0 0-3,5 3 0 1,14-1 0 2,11-6 0-2,8-5 0 1,4-7 0-2,7-2 0 4,4 0 0-3,7 0 0-1,16 0 0 1,11-11 0 2,5 4 0-2,5-6 0-1,11 5 0 3,4 4 0-1,14 4 0-2,9 0 0 2,12 0 0 0,2 0 0-1,15 0 0-1,-4 8 0 2,3 9 0 0,9-7 0 1,3 1 0-2,12 1 0 2,2-6 0-4,12-3 0 5,-2 1 0-5,1-4 0 1,-1 0 0 4,-3 0 0-2,-4-4 0 0,9-13 0-3,1 8 0 4,7 0 0-2,11 2 0 1,6 7 0-3,0 0 0 3,3-5 0 0,0 5 0 0,0 0 0-2,27 0 0 2,27 0 0 1,24-5 0-1,19-6 0-1,27-6 0 0,18-1 0 1,17-10 0-3,16 7 0 3,13-3 0 1,19-2 0-2,6 3 0 0,4 2 0 1,-6 9 0 0,-7 6 0 0,-7 6 0 1,-4 0 0-5,4 0 0 5,7 0 0-1,4 0 0-1,9-2 0 0,4 2 0 1,3 0 0 0,-2 0 0 0,-6 0 0-1,-8 0 0 13,-4 0 0-19,-14 0 0-1,-6 0 0 10,-12 2 0-3,0 11 0 2,-9 2 0-4,-3-11 0 1,-15-4 0 3,-5 0 0 0,-16 0 0-2,-10 0 0 0,-24 0 0-1,-21-1 0 3,-18-6 0-1,-19 1 0-3,-15 4 0 6,-8 2 0-3,-9-3 0-2,0-12 0-1,-17-10-82 4,-47-14-112-1,16 16-53 0,-1 11-125-1</inkml:trace>
    </iact:actionData>
  </iact:action>
  <iact:action type="add" startTime="14417">
    <iact:property name="dataType"/>
    <iact:actionData xml:id="d3">
      <inkml:trace xmlns:inkml="http://www.w3.org/2003/InkML" xml:id="stk3" contextRef="#ctx0" brushRef="#br0">6932 3507 310 0,'0'0'305'6,"0"0"-125"2,0 0-45-2,0 0-51 2,0 0-15 0,0 0-17 0,0 0 20 0,103 0 6-2,-74 0-4 3,2 0-1-2,0 5-17-1,11-3-11 2,3 2-9 0,13-4 4 0,11 0-5 0,10 0 25-2,17-6-21 2,4-12 8 2,11 6 6-3,15 4-13 1,14-1-15-2,19 6-5 4,10 1-4-4,15-7 4 0,9 1-3 2,-3-5-6 0,-8-1 2 0,-8 8-3-2,-11-2 12 4,-6 4-12-4,-12 4-10 4,-9 0 0-6,-3-2 0 5,6-2 0-2,3-1 0 2,6-1 0-3,0 3 0 1,0 1 0 2,-3 2 0-3,-6 0 0 3,-4 0 0-2,-6 0 0 1,-2 0 0 0,-11 0 0-3,-3 0 0 3,-7 5 0 0,0-1 0-1,-3 1 0 0,-3 3 0 3,-1-1 0-4,-3-5 0 4,-6 1 0-6,-7-3 0 4,-3 0 0 0,2 0 0-2,-6 0 0 3,6 0 0-2,-2-8 0 2,0-4 0-4,0 3 0 5,-6-2 0-3,-6 1 0 1,-11 2 0-2,-15 2 0 1,-14 4 0 1,-16-3 0 0,-6 5 0-1,-6 0 0-1,0 0 0 3,0 0 0-2,-42 0 0 0,-58 0 0 1,-33-5 0 2,-29 0 0-2,-28-1 0-2,-27-3 0 1,-25 3 0-1,-20 4 0 3,-16-3 0-4,-5-2 0 3,4-1 0 1,4-5 0-1,22 5 0-3,18 5 0 4,6 3 0-2,9 0 0 3,7 0 0-3,9 0 0 2,14 21 0-4,15-3 0 3,12 2 0-2,11-7 0 2,4-1 0 1,8-1 0-1,6 2 0-4,4-2 0 5,6-2 0-2,-1 6 0 2,18-4 0-4,13 3 0 3,10 0 0 1,12-2 0-2,18-3 0 0,9-5 0 1,12-2 0 0,8-2 0 0,1 0 0 0,-4 0 0-2,10 0 0 2,-3 0 0-1,1 0 0-1,8 0 0 3,2 0 0-2,4 0 0 1,0 0 0-2,6 0 0 2,0 0 0 0,0 0 0 2,0 0 0-6,0 0 0 4,0 0 0 0,0 0 0 0,6-6 0-2,28-3 0 3,10 4 0-2,17-6 0 2,23 4 0-2,31-8 0 0,37 2 0 2,35-7 0-2,33-1 0 0,18 1 0 1,10 2 0 0,5 15 0-1,0 3 0 1,-8 0 0-2,3 0 0 3,-2 15 0-1,-9-1 0-2,4-2 0 3,-9-4 0-2,-11 5 0 1,-5-6 0-3,-14 8 0 14,-14 1 0-18,-10-3 0 10,-15-1 0-9,-4-6 0 3,-19-6 0 4,-14 0 0-3,-15 0 0 1,-14-11 0 1,-12-14 0 0,-9 3 0-1,-7 2 0 0,-9 1 0 1,-3 8 0-1,-12 4 0 3,-2 2 0-6,-3 3 0 5,-11-1 0-2,-8 0 0 1,-5 0 0-2,-8 3 0 2,-5 0 0 0,-3 0 0 1,0 0 0-3,0 0 0 1,-18 0 0 3,-41-2-161 1,-23-13-62-4,40 10-132-2,9-2-520 0</inkml:trace>
    </iact:actionData>
  </iact:action>
  <iact:action type="add" startTime="25302">
    <iact:property name="dataType"/>
    <iact:actionData xml:id="d4">
      <inkml:trace xmlns:inkml="http://www.w3.org/2003/InkML" xml:id="stk4" contextRef="#ctx0" brushRef="#br0">32602 13413 835 0,'0'0'232'5,"0"0"-47"2,0 0-48 2,0 0-51-3,0 0-29 3,0 0-13-2,15 0 1 1,-40 0-8-2,-18 0 32 2,-4 0-14 0,-7 0-9 0,-4 0-7-2,-2 5 1 2,-1 2-8 0,-5 1-4 0,0 2-5-2,-4-2-3 2,-9 0-2 17,4-1 1-23,2-5-19-2,1-2 0 4,-1 0 0 3,1 0 0 2,1 0 0-4,6 0 0 5,-6 0 0-2,4 0 0 1,6 0 0-4,-1 0 0 2,4 0 0 0,1 0 0 1,-1 0 0-1,-2 0 0 1,-1 0 0 0,-2 6 0-1,5-3 0 1,-1 1 0-1,7-2 0 3,-2-2 0-3,0 0 0-2,3 0 0 3,7 0 0 0,2 0 0 0,12 0 0-1,4 0 0 1,7 0 0-2,10 0 0 4,-3 0 0-6,9 0 0 4,-2-2 0 0,-2 2 0 0,1 0 0-2,-1 0 0 2,4 0 0 0,1 0 0 0,2 0 0-2,0 0 0 3,0 0 0-2,0 0 0 1,0 0 0-2,0 0 0 2,0 0 0 0,0 0 0 0,0 0 0-2,0 20 0 3,0 9 0-2,0 6 0 2,0 4 0-4,0 2 0 4,0 2 0-1,0-2 0 0,0 4 0-3,0-6 0 4,0 6 0-1,0 3 0-1,0-4 0 0,0 5 0 0,0-4 0 1,0-3 0 1,0 0 0-4,0-9 0 4,0 0 0-2,5 7 0 2,8 2 0-1,2 6 0-1,1 8 0 0,1 4 0 2,4 3 0-5,-6 7 0 4,0-3 0 0,-3-8 0 0,-8-8 0-1,2-13 0 1,-6-6 0-1,0-5 0 1,0-5 0-2,0-2 0 3,0 1 0 1,0-4 0-3,0 0 0-1,0-1 0 1,0 3 0 0,0 4 0 2,0 10 0-1,6 5 0-2,-6 0 0 2,5-2 0-1,-5-3 0-1,0-7 0 2,3-4 0 1,-3-4 0-2,0 2 0-1,0 1 0 3,0-3 0-1,0 7 0-1,0 1 0 0,0-2 0 1,0-2 0 6,0 3 0-11,0-12 0 6,0 7 0-4,0-2 0 2,0-6 0 1,0-4 0-2,0 5 0 2,0-13 0 0,0 5 0 0,0 7 0-1,0 2 0-1,0 6 0 3,0 4 0-2,0-4 0 0,0 0 0 1,-3-12 0 0,3-2 0-1,0-6 0-1,0 0 0 2,0 0 0 0,0 0 0 0,0 0 0 0,0 0 0-2,0 0 0 2,0 0 0 0,13 0 0-1,15 0 0 1,10-11 0-1,-5 0 0 3,10-1 0-6,2-2 0 5,3 2 0-1,7-1 0-1,1 6 0 2,-1 1 0-2,-3 1 0 8,4 5 0-15,-1-5 0 5,3 5 0 4,4-2 0 1,-6 2 0-3,3-3 0-2,-4 3 0 4,0 0 0-2,-1 0 0 1,2 0 0-1,2 0 0 1,2 0 0-1,3 0 0 2,-5 0 0-5,5 3 0 5,2-3 0-1,0 2 0 0,-1 3 0 0,-6-5 0 0,-1 7 0-2,-1-3 0 1,-4 3 0-1,-7-7 0 2,-2 0 0 0,-5 4 0 1,-1-1 0-3,3 3 0 2,-5-6 0 1,-2 0 0-2,0 2 0 0,-5-2 0 2,2 0 0-3,1 0 0 2,-1 0 0-2,-4 0 0 1,-2 0 0 1,-4 0 0 1,-3 0 0-2,-2 0 0 2,-5-5 0-1,-1-1 0-2,-1 2 0 1,-7-1 0 0,7 5 0 0,-4 0 0 1,1-2 0-2,5-2 0 2,-4 4 0 1,5-2 0-2,-5 2 0-1,1 0 0 3,-5-5 0-2,-2 0 0 1,6-3 0-2,0-10 0 5,-2-4 0-3,4-9 0 0,-5-7 0-2,-3-13 0 0,0-7 0 2,0-6 0 1,0-5 0-2,0-4 0 0,0-2 0 1,0-6 0 0,0-3 0-3,0-3 0 3,0-6 0 0,0 0 0 1,0 4 0-4,0 8 0 5,0 5 0-4,0 12 0 4,0 5 0-6,0 5 0 5,0-4 0-1,0-1 0-1,0 1 0-1,-8-1 0 2,4-3 0 1,4-5 0-2,0 1 0 1,0-1 0-2,0 1 0 4,0 7 0-4,0 5 0 1,0 10 0 0,0 4 0 2,0-5 0-1,0 8 0-3,0 2 0 5,-3 12 0-3,-3 8 0 2,3 10 0-5,0 2 0 5,1 0 0-3,-5 3-97 2,1 0-58-2,-5 0-49 2,8 6-76 1,3 12-1031-1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19T02:28:38.9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492">
    <iact:property name="dataType"/>
    <iact:actionData xml:id="d0">
      <inkml:trace xmlns:inkml="http://www.w3.org/2003/InkML" xml:id="stk0" contextRef="#ctx0" brushRef="#br0">13894 15133 462 0,'0'0'128'5,"0"0"36"3,0 0-6-1,0 0-35 1,0 0-8-1,0 0-18 1,0 0-6-2,-3-21 21 4,1 21-17-3,-1 0 0 2,-6 0-8-4,1 0-18 2,5 12-11 3,3 23-30-1,-5 12 4-4,5 6-18 2,-1 0-3 1,1 11 2-3,0 0-2 9,0 0 1-11,0-6-2 6,0-7-4-3,0-9 0 2,0-10 1 1,0-6-6-2,0-5 3 0,0-5-1 0,9-3-3 2,-1-5 1-2,9-2-1 2,7 0 5-1,1-3-3 1,5-3-1-4,2 0 0 2,2 0 3-1,8 0 1 2,3 0-2 0,6-3 4 0,1-7-1-3,3 0-6 3,14-5 0 1,-3 1 0-1,10-3 0-2,2 2 0 2,-3 3 0 1,7 1 0 0,6 3 0-5,-4-2 0 7,-2 2 0-5,0-1 0 3,2-1 0-4,3 2 0 3,3-3 0-1,5 2 0 2,1 3 0-1,3 1 0-3,-3-2 0 3,8 1 0 0,-5-2 0 0,-3 5 0-1,7-6 0 2,3 7 0-3,2 2 0 0,1-4 0 3,-4 4 0-2,-7-2 0 2,7 2 0-4,-2 0 0 5,0 0 0-4,-4 0 0 4,-6 0 0-5,-8 0 0 9,-6 0 0-12,-2 0 0 5,-9 0 0 0,12 0 0 2,-6 2 0-2,12 4 0-1,6-6 0 0,6 0 0 2,5 0 0 0,0 0 0 1,-4 0 0-3,2 0 0 2,-8 0 0 0,1 0 0-1,-4 0 0 0,-5 0 0 3,-10 0 0-4,0 0 0 4,-5 0 0-5,8 0 0 3,3 0 0-1,0-6 0 2,2-1 0-2,-3 7 0 5,-1 0 0-8,-9 0 0 2,5-5 0-1,-2 5 0 3,2-5 0 1,4 0 0-4,-5-1 0 6,-1 6 0-4,-1-4 0-1,-7 4 0 3,4 0 0-4,-7 0 0 3,3 0 0 1,1 0 0-2,1 0 0-1,5 0 0 2,0 0 0 0,0 0 0-1,-6 0 0 2,1 0 0-3,-3 0 0 4,1 0 0-4,-1 0 0 1,5 0 0 1,-4 0 0-1,1 0 0 1,6 0 0-2,-3 0 0 2,1 0 0 0,2 0 0 0,-17 0 0-2,4 0 0 4,-9 0 0-3,-3 0 0 0,5 0 0 1,-1 0 0 0,1 0 0-1,4 0 0 2,-8 0 0-3,2-6 0 1,1 1 0 3,6 3 0-4,-2-7 0 2,2 3 0-2,-3 3 0 8,-5 3 0-11,-1 0 0 2,-4 0 0 2,-2 0 0 2,2 0 0-1,-2 0 0-3,0 3 0 6,0-1 0-5,-8 2 0 4,2-2 0-5,0-2 0 3,-6 7 0-1,-4-7 0 1,-8 0 0-1,-2 2 0 0,-4-2 0 0,3 0 0 2,0 0 0-4,-2 0 0 3,2 3 0 0,2-3 0-2,-5 0 0 3,3 0 0-2,-5 0 0 1,-5 0 0 0,-2 0 0-1,0 0 0 2,1 0 0-3,-1 0 0 0,-3 0 0 2,0 0 0 0,0 0 0 0,0 0 0 1,0 0 0-4,3 0 0 3,-3 0 0 0,3 0 0 0,2-20 0-2,2-27 0 3,6-21 0 1,1-6 0-4,1-2 0 1,1-1 0 0,1 9 0 1,-4 14 0 1,-2 13 0-4,-7 12 0 5,-4 8 0-4,0 2 0 1,0-1 0 0,0-15-136 2,-19-14-138-2,7 25-121-1,10-8-795 2</inkml:trace>
    </iact:actionData>
  </iact:action>
  <iact:action type="add" startTime="8471">
    <iact:property name="dataType"/>
    <iact:actionData xml:id="d1">
      <inkml:trace xmlns:inkml="http://www.w3.org/2003/InkML" xml:id="stk1" contextRef="#ctx0" brushRef="#br0">5140 4373 850 0,'0'0'216'6,"0"0"-50"1,0 0-5 1,0 0-34-2,0 0-18 2,0 0 1 0,0 0-3 0,51-5-43-2,15 5-1 2,18 0-19 0,26 5-14 0,25-3-30-2,25-2 0 2,25 0 0 0,5 0 0 0,3 0 0 0,8 0 0-1,1 0 0 1,4 0 0 1,0 0 0-2,-5-2 0-1,-1-21 0 4,-4-1 0-4,-4-1 0 1,-13-3 0 0,-10-3 0 2,-15 9 0-1,-6-1 0-3,-10 2 0 4,-7 7 0-1,-14-1 0 1,-5 4 0-5,-21 1 0 6,-4 2 0-3,-5-1 0 0,-5 3 0-1,-3 3 0 1,-12 1 0 4,-10 2 0-5,-15 0 0 0,-2 0 0 2,-11 0 0 1,-6 0 0-3,-14 0 0 0,-1 0 0 3,-3 0 0-2,0 0 0 1,0 0 0-2,0 0 0 2,-42-6-98 2,14 1-303-3,-12 5-35-1</inkml:trace>
    </iact:actionData>
  </iact:action>
  <iact:action type="add" startTime="9764">
    <iact:property name="dataType"/>
    <iact:actionData xml:id="d2">
      <inkml:trace xmlns:inkml="http://www.w3.org/2003/InkML" xml:id="stk2" contextRef="#ctx0" brushRef="#br0">26666 4291 420 0,'0'0'311'7,"0"0"-75"-1,0 0-48 0,0 0-47 3,0 0 8-3,0 0-29 3,-3 7-15-2,3-7-13 2,8 0-8 0,29 0-22-4,13 0-9 3,11 0 0 2,20 0-20-6,17 0-33 7,18 0 0-7,21-14 0 4,11-2 0 4,6-1 0-7,-1 1 0 2,5-2 0-1,4-2 0 2,5 2 0-2,13 3 0 3,7 2 0-1,4-2 0-3,4 5 0 4,-5 7 0-2,-3 3 0 4,-13 0 0-9,-8 0 0 9,-8 0 0-5,-4 0 0 4,-9 0 0-6,-9 0 0 4,-9 0 0 0,-10 0 0 0,-10 0 0-2,5 0 0 2,-4 0 0 3,1 0 0-5,-6 0 0-1,-2 0 0 3,-9 3 0 2,4 0 0-3,-8 4 0 0,-2-5 0 1,2-2 0-1,-4 3 0 1,-8-3 0-3,-3 0 0 5,-1 6 0-1,-3 0 0-2,-6-3 0-3,-2 3 0 4,-3-4 0 1,-1-2 0-2,-2 0 0-1,-1 0 0 2,-1 0 0 0,-1 0 0 0,-1 0 0 1,-2 0 0-4,-1 0 0 4,4 0 0 2,2 0 0-8,9 0 0 7,-5 0 0 0,4 0 0-6,-6 0 0 2,0-6 0 2,-5 4 0 0,-7-3 0 1,1-2 0-5,-10 4 0 4,-7 0 0 0,-10 3 0 0,-4 0 0-2,-8 0 0 2,-2 0 0 4,-4 0 0-8,0 0 0 7,0 0 0-8,-4 0 0 5,-58-12-234 3,20 4-39-8,-16-5-113 6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19T02:29:28.9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149">
    <iact:property name="dataType"/>
    <iact:actionData xml:id="d0">
      <inkml:trace xmlns:inkml="http://www.w3.org/2003/InkML" xml:id="stk0" contextRef="#ctx0" brushRef="#br0">668 11438 470 0,'0'0'437'8,"0"0"-284"-2,0 0-12 0,0 0-40 2,0 0-1 0,0 0-9 0,0 16 8-2,0-16-3 3,0 1 7-2,18-1-27 2,17 0 0-4,13 0-23 3,22 0-22 0,12 0-11 0,11 0-20-2,10 0 0 2,9 0 0 1,8 0 0 0,4-1 0 0,5-6 0-4,8-4 0 5,19-4 0-4,11 0 0 0,4-5 0 2,-2-6 0 0,-14-6 0 0,-2-2 0-2,-8 1 0 3,-10-1 0-2,-2 4 0 1,-12 7 0-2,-6 3 0 4,-9 5 0-4,-4 9 0 4,0-1 0-6,-16 7 0 3,-9-7 0 2,-12 7 0 5,-20-3 0-9,-18 3 0 7,-19 0 0-12,-8 0 0 8,0 0 0-2,0 0 0 2,0 0 0-2,0 0 0 2,0 0 0-2,-26 0 0 3,-25 12-73-2,24-1-250 1,-7 9-129-2</inkml:trace>
    </iact:actionData>
  </iact:action>
  <iact:action type="add" startTime="7200">
    <iact:property name="dataType"/>
    <iact:actionData xml:id="d1">
      <inkml:trace xmlns:inkml="http://www.w3.org/2003/InkML" xml:id="stk1" contextRef="#ctx0" brushRef="#br0">16318 8683 13 0,'0'0'419'8,"0"0"-269"-1,0 0 61-1,0 0-70 2,0 0-21 0,0 0 9 0,0 0 4-2,75 11 16 2,-21-11-52 0,18 0 5 1,13-3-18-3,6-8-26 1,12-3-14 1,-2-1-1 0,-10 4-17-2,-13 2-10 2,-23 3 0 0,-24 6-4 3,-14 0-6-6,-16 0-3 2,-1 0-3 1,-12 0-5 1,-56 0-10-3,-27 11 14 2,-24 4-1 0,2-3 0-2,5-1 0 2,10-2 0 0,29-1 1 0,20-5 1 0,30 0-1-2,15-3 2 3,8 0 0-4,11 3 3 4,51 4 6-3,28-2-2 2,10 5-5 1,-4-3 1-2,-20 6 0 0,-14-2 11 0,-18 0-11 3,-21-5-3-4,-13-3-1 0,-7-1-4 3,-3 4-30-1,0 6-53-1,-31 4-72-1,-27 12-56 2,20-17-100 0,7 1-867-1</inkml:trace>
    </iact:actionData>
  </iact:action>
  <iact:action type="add" startTime="8184">
    <iact:property name="dataType"/>
    <iact:actionData xml:id="d2">
      <inkml:trace xmlns:inkml="http://www.w3.org/2003/InkML" xml:id="stk2" contextRef="#ctx0" brushRef="#br0">12244 10174 279 0,'0'0'663'9,"0"0"-547"-5,0 0 20 4,0 0-29-2,0 0-3 2,0 0-11 0,0 0-5 0,199-192-16-1,-140 143 5 0,14-4-13 2,3 5-6-2,6-5-12-1,5 1-13 2,6-1-4 0,-2 2-9 0,3 2-1-2,0-1-5 6,-5 7 0-7,2-2-2 4,-7 3-9-3,1-1-3 4,-9 5 0-4,-5 0 0 1,-10 3 0 0,-12 6 0 1,-11 6 0 0,-8 5 0-2,-7 6 0 2,-11 4 0-1,-3 5 0 2,-1 3 0-3,-7 0 0 0,-1 0 0 2,0 0 0 0,0 0 0-2,0 0 0 2,0 5 0 0,-28 13 0 1,-18 8 0-1,-25-6 0-2,-4 4 0 4,-17-7 0-1,-7-7 0-4,-1 3 0 2,3-4 0-1,13-3 0 4,12-3 0-6,20-3 0 7,17 0 0-5,25 0 0 5,10 0 0-6,0 0 0 1,0 0 0 1,28 0 0 3,31 0 0-3,23-9 0 0,8-3 0 1,1 2 0 0,-1 3 0 0,-10-2 0-2,-5 7 0 3,0 2 0-3,-9 0 0 4,-8 0 0-6,-9 0 0 4,-17 0 0 0,-10 0 0-2,-13 0 0 2,-4 0 0-1,-5 0 0 3,0 0 0-4,0 0 0 0,0 5 0 2,0 30 0 1,-17 6 0-2,-8-3 0-1,-5 2 0 3,2-8 0-2,4-4 0 1,-2-6 0-1,17-8 0 4,3-12 0-7,3 4 0 3,0 2-31 0,-4 9-69 3,-7 20-76-2,10-23-58 0,-13 6-150-2</inkml:trace>
    </iact:actionData>
  </iact:action>
  <iact:action type="add" startTime="9293">
    <iact:property name="dataType"/>
    <iact:actionData xml:id="d3">
      <inkml:trace xmlns:inkml="http://www.w3.org/2003/InkML" xml:id="stk3" contextRef="#ctx0" brushRef="#br0">12220 9789 331 0,'0'0'436'8,"0"0"-302"1,0 0 29-3,0 0-55 0,0 0-45 2,0 0 22-1,0 0 5-1,30 105-16 2,-30-57-6 0,0 5-9 0,0-4 0 0,0-1-24-2,0-1 5 2,-6-16-11 0,2-4-3 0,4-15-2-2,0-7 3 2,0-2-5 0,0-3-3 0,13 0-5-1,32 0-6 0,7 0-7 2,4 0 1-2,2 0-1-1,0-8 0 3,-5 0-1 0,-1-1-2-4,-4 9-1 3,-9 0-53 1,-6 0-97-2,-33 0-142 6,0 0 37-13</inkml:trace>
    </iact:actionData>
  </iact:action>
  <iact:action type="add" startTime="11374">
    <iact:property name="dataType"/>
    <iact:actionData xml:id="d4">
      <inkml:trace xmlns:inkml="http://www.w3.org/2003/InkML" xml:id="stk4" contextRef="#ctx0" brushRef="#br0">22332 11839 179 0,'0'0'274'7,"0"0"-131"-1,0 0 19 3,0 0-17-1,0 0-42-2,0 0 8 2,0 0-15 1,28 11 8-5,-2-11-14 4,4 0-1 0,15 0-33-2,9 0 15 2,20 0-17 0,25-6 0 0,30-14-6-2,37-3-10 8,31-1 4-11,20 4-9 6,-9 8-3-5,-18 12-4 5,-18 0 4 2,-30 0-8-6,-23 3-10 1,-21 19-8 4,-25-2-1 0,-19-4-3-6,-8-3-31 1,-13-8-59 7,-3-5-72-7,-30 0-66 3,0 0-150 2</inkml:trace>
    </iact:actionData>
  </iact:action>
  <iact:action type="add" startTime="12260">
    <iact:property name="dataType"/>
    <iact:actionData xml:id="d5">
      <inkml:trace xmlns:inkml="http://www.w3.org/2003/InkML" xml:id="stk5" contextRef="#ctx0" brushRef="#br0">26429 9621 772 0,'0'0'244'3,"0"0"-60"5,0 0-48 1,0 0-25-1,0 0-40-1,230 51-5 2,-119-51 3-3,22 0 5 2,21 0-6-3,15 0-11 4,9 0-23-1,-8-3-9 2,-13-6-20-6,-27-5-5 6,-27-4-5 1,-25 6-5-6,-30-1-72-1,-18-2-81 5,-30 15-105-1,-10 0-189-2</inkml:trace>
    </iact:actionData>
  </iact:action>
  <iact:action type="add" startTime="17794">
    <iact:property name="dataType"/>
    <iact:actionData xml:id="d6">
      <inkml:trace xmlns:inkml="http://www.w3.org/2003/InkML" xml:id="stk6" contextRef="#ctx0" brushRef="#br0">29726 7454 249 0,'0'0'221'6,"0"0"-70"-1,0 0 25 5,0 0-42 0,0 0-32-4,0 0-20 4,0 0-23-3,77-82-6-3,-88 73 13 5,-40-2 6-2,-19 2-17-2,-29 9-14 6,-16 0-10-6,-6 0-16 5,-3 40-8-6,16 21-2 6,12 15-2 0,20 17-1-3,15 2 3-3,19 12 0 3,18 8 10 3,21 0-6-5,3 9 4 2,43-2 4 3,44-7 1-3,27-18 0 3,22-25 3-4,9-22 8 0,9-24-17 6,-9-26-3-8,-13 0 3 3,-16-35 0 0,-21-43-8 2,-21-36-2-2,-21-39-2-1,-29-29-2 3,-24-18-2-2,0-7-9 1,-56 25-56-1,-26 16-46 2,33 135-108-3,2 19-192 9</inkml:trace>
    </iact:actionData>
  </iact:action>
  <iact:action type="add" startTime="21773">
    <iact:property name="dataType"/>
    <iact:actionData xml:id="d7">
      <inkml:trace xmlns:inkml="http://www.w3.org/2003/InkML" xml:id="stk7" contextRef="#ctx0" brushRef="#br0">17730 13001 542 0,'0'0'238'5,"0"0"-102"0,0 0-31 4,0 0-39 3,0 0-15-8,0 0-10 2,-232 49-8 5,159-17-5-4,-2 4 16-2,5 7-5 1,12 8 13 4,13 12-8-4,12 3 6 4,16 6-13-5,17 9-4 2,0 6 3 3,41 6-9-1,41-3-6-5,29-3 5 6,14-11 4-3,-4-15-1 2,-4-15-1-4,-11-15 0 1,-19-16 6 2,-15-12-19 2,-11-3-3-1,-22-11-11-3,-8-50-1 0,-10-35-4 3,-18-34 1-5,-3-28 1 5,0-10-11 3,-16-6-16-9,-20 16-17 5,-6 18-40 2,-7 33-32-4,-5 31-95 2,30 76-97-2</inkml:trace>
    </iact:actionData>
  </iact:action>
  <iact:action type="add" startTime="23401">
    <iact:property name="dataType"/>
    <iact:actionData xml:id="d8">
      <inkml:trace xmlns:inkml="http://www.w3.org/2003/InkML" xml:id="stk8" contextRef="#ctx0" brushRef="#br0">11305 15325 348 0,'0'0'201'5,"0"0"-28"2,0 0-26-1,0 0-60 5,0 0-9-5,0 0-18-1,0 0-10 6,-28-91 24-6,-20 91-32 2,-11 32-10 4,-9 7-13-5,-3 16-5 0,-8 5-1 1,3 13-2 3,3 1 1-4,11 3-3 1,14 3 5-1,9-1 19 6,10 3-2-5,12-8-2 1,17 3-2-4,0-4-9 4,23 4 1 2,48-8-7-2,34 2 17-2,22-11-8 0,12-14 9 1,-1-20 5 9,-11-19-1-16,-15-7-5 7,-13-27-16 3,-20-43-12-4,-10-28-1 0,-27-21-3 4,-26-12-3-4,-16-8 3 2,0 6-3-2,-46 11-39 2,-6 18-55 7,-4 20-90-14,32 73-85 4,3 11-777 9</inkml:trace>
    </iact:actionData>
  </iact:action>
  <iact:action type="add" startTime="24329">
    <iact:property name="dataType"/>
    <iact:actionData xml:id="d9">
      <inkml:trace xmlns:inkml="http://www.w3.org/2003/InkML" xml:id="stk9" contextRef="#ctx0" brushRef="#br0">14419 15162 563 0,'0'0'395'5,"0"0"-236"6,167 8-8-5,-80-8-17 1,16 0-12-1,26 0-20 2,24 0-8 3,29 4-10-5,18 7-11-1,8 7-16 2,-4 5-7 6,-25 3-6-8,-23 6-25 2,-32 2-19 1,-42-2 0 0,-30-6 0 0,-34-6 0-4,-15-4 0 3,-3-8 0 2,-37-8 0 1,-71 0 0-3,-47-26 0-1,-49-23 0 3,-20-4 0-2,3 13 0 2,17 11 0-2,32 20 0 2,39 9 0-2,37 0 0-3,38 9 0 5,24 2 0 1,26-7 0-6,8 6 0 2,48 11 0 2,49 7 0 0,45 11 0 0,24-7 0-1,-4-6 0 1,-17-8 0-1,-37-3 0 1,-40-4 0 0,-36-5 0 0,-20-1 0 0,-12 1 0-2,-26-6-80 1,-47 0-188 0,22 0 48 2,-12-3-198-1</inkml:trace>
    </iact:actionData>
  </iact:action>
  <iact:action type="add" startTime="25310">
    <iact:property name="dataType"/>
    <iact:actionData xml:id="d10">
      <inkml:trace xmlns:inkml="http://www.w3.org/2003/InkML" xml:id="stk10" contextRef="#ctx0" brushRef="#br0">7868 17680 835 0,'0'0'224'1,"0"0"-51"5,0 0-44 0,0 0-47 3,0 0-8 3,248 52-5-4,-102-40 8-7,37-4-9 11,27-8-3-7,11 0 2 3,-7 0-13-1,-17 6-1-1,-25 0 5 7,-35-1-39-6,-34-2-19-2,-31-3 0 0,-35 0 0 6,-22 0 0-6,-15 0 0 2,0 0 0 1,-82 0 0 4,-63-8 0-8,-54-9 0 2,-24 10 0 2,-13 7 0 0,8 0 0 0,28 12 0 0,26 20 0 0,41 0 0-1,40 0 0 2,41-11 0-4,31-10 0 2,21-11 0 6,56 0 0-10,65 0 0 4,52 0 0 0,20 0 0 2,-9-6 0-2,-22-12 0 2,-43 10 0-1,-35 2 0 0,-36 0 0 1,-27 3 0 1,-18 3 0-10,-3 0 0 8,-45-9 0 2,-49 6-69-5,-42-2-22 2,62 5-116 2,1 0-125 0</inkml:trace>
    </iact:actionData>
  </iact:action>
  <iact:action type="add" startTime="27577">
    <iact:property name="dataType"/>
    <iact:actionData xml:id="d11">
      <inkml:trace xmlns:inkml="http://www.w3.org/2003/InkML" xml:id="stk11" contextRef="#ctx0" brushRef="#br0">20711 17299 794 0,'0'0'167'6,"0"0"-14"9,0 0-40-14,0 0-46 6,0 0 29 1,0 0-25 0,9 180 2-2,-9-133-4 1,0-7-4 7,0 4 2-7,0-2-11-6,0 0-14 8,0-2-16 2,0-2 1-3,7-8-10 0,1-8-2-1,5-4-4-1,8-7 6 1,3 5 0 1,14-11-2-2,8 3-2 3,12-4 1-3,14-4 2 3,13 0-6-3,3 0 6 2,11 0-16 0,6-6 0 2,6-5 0-6,-4 1 0 4,-1 7 0-2,-1 0 0 2,-2 3 0 0,1-2 0 0,-1 2 0 0,6-3 0 0,0-3 0 0,8 0 0-1,1 3 0 1,12 3 0-5,12 0 0 5,14 0 0 0,10-2 0 1,3 2 0-1,-8-4 0-1,-14 4 0 1,-8-3 0 0,-6 3 0 0,-9-3 0 0,0-2 0 0,-7 5 0 0,-6-13 0-5,-1 5 0 6,4 3 0-3,4-1 0 4,-3 0 0-4,2 0 0 1,-8 3 0 1,-9-2 0 0,-3-12 0 0,7 4 0-1,6-2 0 1,1 7 0-1,6 2 0 2,-4 1 0-1,-1 5 0 1,2-6 0-1,-8 6 0-5,-2 0 0 3,-7-3 0 2,-5 0 0 0,4-2 0 1,3-4 0 0,4-9 0-2,8 4 0 3,10-1 0-7,-3 4 0 3,2-1 0 4,7 4 0 0,4 1 0-3,4 7 0-3,-3 0 0 12,-8 0 0-16,-3 0 0 10,3 0 0-3,-3 0 0 3,3 0 0-6,-4 0 0 2,-5 0 0 3,3 0 0 0,-9 0 0-5,1 0 0 2,-3 0 0 3,5-11 0-1,-1 1 0 1,-6 8 0-1,-6-1 0 0,1-2 0 0,-2-3 0 2,15-1 0-10,3 5 0 8,8-1 0 1,1 5 0-1,-1 0 0 1,-3 0 0-1,-3 0 0 1,6 0 0-1,-6 0 0-5,6 0 0 3,-16 0 0 3,-2 0 0-1,-8 0 0 0,-12 0 0 0,-8 0 0-1,-11-12 0 4,-8 0 0-3,-5 3 0-5,-10-2 0 3,-9 2 0 3,-7 4 0 0,1 5 0 1,-2-7 0-5,1 6 0 0,5 1 0 4,6 0 0-1,9 0 0 0,4 0 0 0,9 0 0 1,2 0 0-7,3 0 0 6,-2 0 0 1,2 0 0-2,4 1 0 2,1 6 0-1,6-2 0 1,3 1 0-5,2 3 0 5,-3 2 0-3,-12-8 0 2,-2 2 0 1,-17-1 0-1,-4-4 0-3,-2 3 0 4,-4 3 0-2,-1 0 0 1,7-1 0 1,-7-1 0-1,5 1 0-4,0 1 0 2,-3 0 0 2,-4-1 0 1,-6-5 0-1,5 3 0 3,-10-3 0-8,2 0 0 6,4 0 0-1,-2 0 0 1,-1 0 0-6,1 0 0 11,-1 0 0-14,-6 0 0 9,0 0 0-1,-3 0 0 0,-3 0 0 2,-11 0 0-3,-1 2 0 1,-3-2 0-1,0 0 0 2,0 0 0-2,0 0 0 1,0 0 0-1,0 0 0 3,0 0 0-8,0 0 0 4,0 0 0 4,0 0 0-3,0 4 0 1,0-4 0-1,0 0 0 1,0 0 0 1,0 0 0-1,0 0 0 0,0-9 0 0,0-22 0-2,-10-19 0-1,-3-11 0 5,-1-20 0-2,1-12 0-4,-1-9 0 3,5 4 0 1,3 14 0 0,3 14 0 1,3 30 0 1,-4 17 0-7,4 13 0 6,0 5 0-1,-3 5 0 0,3 0 0-1,0 0 0 1,0 0 0 0,0 5-25-1,0 10-253 2,0 5-214 3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19T02:33:06.2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139">
    <iact:property name="dataType"/>
    <iact:actionData xml:id="d0">
      <inkml:trace xmlns:inkml="http://www.w3.org/2003/InkML" xml:id="stk0" contextRef="#ctx0" brushRef="#br0">19277 15980 805 0,'0'0'160'7,"0"0"18"-4,0 0-27 4,0 0-32 2,0 0-28-2,0 0-4 0,0 0-17 0,7 14-23 3,-7 15-7-4,0 12 3 0,0 4-2 2,8 8-4 0,-5 6-16 0,0-1 1-2,1 0-9 2,-1-12-1 0,-3-6-5 0,0-10-3-2,0-22 1 2,0-4-4 0,1-4 0 0,4 0-1-2,-1 0 10 2,-4 0-4 0,5 0 8 0,11 0-4-1,4 0-2 1,8 0 0 1,10 0 0-2,-1 0 4-2,5 0 0 3,3 0-8 0,4 0-4 3,-1 0 0-7,9 0 0 5,4-7 0-1,2 5 0 1,4-1 0-4,-5 3 0 5,2 0 0-4,0 0 0 4,-5 0 0-6,6 0 0 4,-5 0 0 0,9-5 0 0,0 5 0-1,3 0 0 0,-5 0 0 3,2 0 0-4,-11 0 0 0,2 0 0 1,-3 0 0 7,2 0 0-10,3 0 0 0,4 0 0 5,-1 0 0-1,3 0 0 0,5 0 0-2,-3 0 0 4,5-13 0-4,-2 8 0 2,-4 2 0-2,-3-1 0 2,3 4 0 0,-9 0 0 0,1-2 0 0,5-4 0-2,-6 3 0 4,1-6 0-4,5 3 0 0,-5 4 0 2,-3-7 0 0,-2 6 0 0,-4 3 0-2,3 0 0 3,1 0 0-2,-1 0 0 2,3 0 0-4,1 0 0 4,-4 0 0-3,-3 0 0 3,7 3 0-4,-7 6 0 3,6-7 0 5,2 1 0-8,9 4 0 3,10-2 0 2,9-2 0-6,4 3 0 5,0-6 0-4,-5 0 0 5,-5 2 0-2,-8-2 0-3,-11 0 0 0,-5 0 0 4,-4 0 0-2,-5 0 0 2,5 0 0-4,-5 0 0 5,7-8 0-3,-4 0 0 2,2 1 0-4,-2 4 0 3,-4 1 0 0,4 2 0 0,-5-9 0 0,9 4 0 3,4-2 0-6,2 5 0 2,3-2 0-1,-2 4 0 2,3 0 0-2,-3 0 0 2,-2 0 0-1,-2 0 0 1,-4 0 0 0,2 0 0 1,-8 0 0-4,-4 0 0 4,6-5 0-2,-8 5 0 4,8-6 0-9,0 3 0 6,-5 3 0 0,-1 0 0 0,-3 0 0 0,0 0 0-1,-2 0 0 3,-2 0 0-4,3 0 0 0,1 0 0 2,3 0 0 0,0 0 0 0,6 0 0-2,-6 0 0 2,1 0 0 0,8 0 0 1,-2 0 0-4,4 0 0 9,-4 0 0-11,-4 0 0 3,0 0 0 0,4 0 0 3,0 0 0-1,-1 3 0 0,-3-3 0 0,-1 0 0-3,0 0 0 6,-5 0 0-5,0 0 0 1,-4 0 0 0,-1 0 0 1,0-3 0 0,-1 0 0-2,-1 0 0 2,2 3 0-1,0 0 0 3,1 0 0-5,4 0 0 4,0 0 0-2,-5-4 0 8,0 4 0-11,7 0 0 3,-10 0 0-3,5 0 0 3,-3 0 0 0,-3 0 0 0,-8 0 0 2,-2 0 0-2,-4 0 0-1,-4 0 0 3,6 0 0 0,0 0 0-2,-5 0 0-2,5 0 0 4,-3 0 0-1,-1 0 0 1,-1 0 0-4,-4 0 0 2,5 0 0 1,-4 0 0 0,-1 0 0-1,0 0 0 0,-8 0 0 1,-1 0 0 0,2 0 0-1,-2 0 0 0,-3 0 0 2,0 0 0-2,0 0 0-1,0 0 0 2,0 0 0 0,0 0 0 0,0 0 0-2,0 0 0 1,0 0 0 3,0-5 0-2,0-29 0-3,0-12 0 3,0-13 0 1,0-4 0-2,0 4 0 0,0 1 0 0,0 10 0 2,-3 12 0-1,-18 10 0-1,-10 9-30 0,-22 9-235 3,34 8-112-4,4 0-400-1</inkml:trace>
    </iact:actionData>
  </iact:action>
  <iact:action type="add" startTime="8238">
    <iact:property name="dataType"/>
    <iact:actionData xml:id="d1">
      <inkml:trace xmlns:inkml="http://www.w3.org/2003/InkML" xml:id="stk1" contextRef="#ctx0" brushRef="#br0">26945 13700 498 0,'0'0'197'4,"0"0"-53"3,0 0 1-2,0 0-50 4,0 0-21-2,0 0 21 2,-219-12 27-4,67 24-38 3,-28 41-20 1,-10 16-20-2,0 20-5-1,6 31 5 2,26 25-13 1,25 32 2-2,34 23-6-1,27 17-2 5,45 13 1-4,27 1-5 1,41-2 4-3,87-10-4 4,73-20 0-1,74-31-18 2,78-34 10-7,37-55-11 5,27-74 1 0,-34-37 3 1,-64-109-6-1,-63-69-1-3,-84-69 1 4,-81-59 3-2,-63-50 1 0,-37-6 2 0,-91 35-4 4,-51 67-4-6,-40 82-11 4,-50 66-52-4,-28 57-55 3,-29 56-34 2,181 44-115-7,25 48-491 8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19T02:34:45.9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19">
    <iact:property name="dataType"/>
    <iact:actionData xml:id="d0">
      <inkml:trace xmlns:inkml="http://www.w3.org/2003/InkML" xml:id="stk0" contextRef="#ctx0" brushRef="#br0">19894 6535 522 0,'0'0'438'5,"0"0"-250"0,0 0 18 2,0 0-61 0,0 0-57 1,0 0 0-1,0 0-25 0,115-7-15 2,-115 5 0-1,0-5-15-2,-24 5-1 2,-28-6 26 0,-9 1-14 0,-11 4-15-2,-1 0-12 2,-8 3-17 1,-6 0 0-2,5 0 0 3,-6 0 0-4,-6 0 0 1,-7 0 0 1,-2 0 0-2,-5 0 0 2,-4 0 0 0,0 0 0 1,4 3 0-4,5 0 0 4,3-1 0-2,10 3 0 2,2 0 0-4,1-5 0 3,4 0 0 0,8 0 0 1,4 0 0-3,6 0 0 1,11 0 0 2,1 0 0-1,6 0 0-2,5 5 0 2,3 2 0-1,6-3 0 1,8 3 0-2,4-2 0 2,7-2 0 0,4 0 0-1,7 1 0 0,3-4 0 0,0 0 0 1,0 0 0 0,0 0 0-2,0 0 0 2,0 14 0 0,0 8 0 1,0 16 0-2,0 14 0 0,9 6 0 3,9 6 0-4,-3 9 0 1,-2 1 0 0,-1 5 0 2,4 6 0-2,-4 5 0 0,-1 3 0 0,-4 0 0 11,-7 10 0-13,3-6 0-5,-3-2 0 7,0-5 0 0,0-6 0 2,0 8 0-3,0 2 0 2,0-5 0 0,0 8 0 0,0-2 0-1,0 1 0 1,0 1 0 0,0-11 0 0,0-2 0-3,0 3 0 4,-3-3 0-1,-4 0 0-1,4-9 0-1,0-5 0 3,3 14 0-2,0 3 0 1,0 7 0-2,0 1 0 4,9 1 0-4,0-10 0 4,3-2 0-6,-8-7 0 4,-1-11 0 0,-3 6 0 0,0-3 0-1,0-4 0 0,0-5 0 2,0-11 0-2,0 0 0 0,0-1 0 0,0-4 0 2,0 10 0-2,0 16 0-1,0 2 0 3,0 4 0-1,5 2 0-1,4-5 0 0,1-7 0 2,1-8 0-3,-7-17 0 4,-1-15 0-5,-3-11 0 1,0-2 0 2,3-3 0 1,-3-2 0-3,5 4 0 0,-5 0 0 4,3 2 0-2,-3-6 0-3,3-1 0 3,-3-2 0 0,0-5 0 0,0 3 0-2,3-3 0 3,-3 0 0-2,0 10 0 2,0 3 0-4,0 7 0 5,0 3 0-4,0-5 0 3,0-6 0-4,0-7 0 3,0-1 0 0,0-4 0 1,0 0 0-4,4 0 0 3,8 0 0 2,13 0 0-3,13-18 0-2,7 4 0 3,1-1 0 1,12 4 0-1,8-5 0-3,9 8 0 4,4-3 0-1,5 2 0 0,6 3 0-2,-1-2 0 2,4 4 0 0,-2 4 0-1,5-3 0-1,-5 3 0 3,4 0 0-1,0-3 0 0,4 1 0-1,-9-1 0 1,-3-7 0 1,-2 0 0-2,-3 3 0-1,2-1 0 1,3 5 0 2,-5 0 0-2,-6 3 0 0,-7 0 0 0,-11 0 0 2,-13 0 0-1,-2 0 0-3,-2 0 0 6,-10 0 0-6,4 0 0 4,-1 0 0-3,-6 0 0 1,7 0 0 1,1 0 0 0,-3 0 0-2,4 0 0 1,2 0 0 3,-3 0 0-3,6 0 0-1,0 0 0 2,-4 0 0 1,-3 0 0-2,-1 0 0-1,-14 0 0 3,-8 0 0-4,-3 0 0 5,-5 0 0-5,-1 0 0 3,-1 0 0 0,1 0 0 0,3 0 0-2,-3-2 0 2,-3-14 0 1,0-15 0-1,0-22 0-1,-14-16 0 0,-13-19 0 2,6-14 0-1,-3-13 0-2,9-9 0 2,3-1 0 0,8-3 0-1,4-2 0-1,0 0 0 2,0-4 0 1,0 4 0-1,9 2 0-3,0-2 0 4,3-4 0-1,-8-4 0 0,-1-10 0-3,-3-2 0 3,0-5 0 1,0 2 0-2,0 5 0 1,0 19 0-1,0 25 0 2,0 26 0-2,0 10 0-2,0 6 0 3,0 0 0 0,0-10 0 0,0-7 0-2,0-11 0 2,0-8 0 0,0-1 0 1,-3 1 0-4,-1 12 0 6,-2 9 0-6,0 13 0 4,1 12 0-4,-4 3 0 3,5 3 0 0,-4 0 0 1,2 5 0-2,3 6 0-1,-4 7 0 4,4 10 0-3,1 8 0-2,-1 10 0 2,-2 0 0 1,2 0 0 0,-2 0 0-2,-16 0-22 3,-7 0-204-1,11 0-45-1,-8 0-141 0</inkml:trace>
    </iact:actionData>
  </iact:action>
  <iact:action type="add" startTime="4161">
    <iact:property name="dataType"/>
    <iact:actionData xml:id="d1">
      <inkml:trace xmlns:inkml="http://www.w3.org/2003/InkML" xml:id="stk1" contextRef="#ctx0" brushRef="#br0">15838 11416 504 0,'0'0'240'3,"0"0"-86"4,0 0 13-2,0 0-67 3,0 0 1 0,0 0 1 0,0 0-11-2,20-30-22 2,-23 30-1 0,-35 0-8 0,-20 0 44-3,-21 0-38 4,-8 0-14-1,-13 0-18 0,-6-8-2-2,-10-7-9 2,-11 0 9 2,-7 6-2-3,-13 3-12-1,-13 6-18 2,0 0 0 0,-12 0 0 0,-1 0 0-2,-7 0 0 4,-7 0 0-4,9 0 0 4,5 0 0-5,17 0 0 2,11 0 0 1,10 0 0-1,11 0 0 0,12 0 0 1,4 0 0 1,4 0 0-2,-10 0 0 1,-7 0 0-2,-12 4 0 3,-3-4 0-4,1 2 0 2,8 4 0 3,12 3 0-3,10 2 0 0,3 2 0 0,5-2 0 1,8-2 0 0,5-6 0-1,12-3 0-1,3 0 0 2,3-10 0 1,4-18 0-1,-1 2 0-1,1 1 0 2,4 3 0-3,0 11 0 1,-4 1 0 3,4 7 0-4,-2 1 0 1,-6-1 0 1,4-3 0-3,-7-1 0 6,3-3 0-6,-3 3 0 4,11 3 0-4,6 0 0 4,10 4 0 1,4-2 0-4,7-2 0 0,-3 2 0 1,-4-1 0 2,-2 1 0-2,-2-5 0 1,-7 5 0 1,-5-2 0-3,0 4 0 2,-5 0 0-3,-2 0 0 4,3 0 0-2,8 0 0 3,3 0 0-5,12 0 0 5,8 0 0-4,2 0 0 3,4 0 0-4,4 0 0 2,3 0 0 1,2 0 0-2,7 4 0 2,-4-4 0 0,8 0 0 0,1 0 0 0,0 0 0-1,0 2 0 0,0 12 0 2,-3 17 0-1,3 6 0-1,0 11 0 0,0 8 0 1,0 9 0 0,0 6 0-2,0 10 0 3,0 6 0-2,0 1 0 1,0-2 0-2,0 6 0 4,0 5 0-4,0-1 0 4,0 0 0-7,0-3 0 5,0 1 0 2,0 0 0 3,0-5 0-12,0 5 0 6,0-4 0 3,0-4 0-5,0-2 0 2,0-8 0 1,0-10 0 0,0-4 0-1,0-7 0 0,0-15 0 1,0-5 0-1,0-8 0 3,0-9 0-5,0-2 0 5,0-4 0-4,0-4 0 4,3 2 0-5,-2-3 0 3,-1 2 0-1,0-4 0 0,5-1 0 1,-5-1 0-1,0 3 0 4,4 2 0-7,-1-1 0 2,-3-7 0 3,0 0 0-2,2 0 0 2,1 0 0-4,6 0 0 3,8 2 0 0,15 1 0 2,10-1 0-4,6-2 0 2,10 0 0-2,8 0 0 3,7 0 0-3,5 0 0 2,4 0 0-1,-4 0 0 1,4 0 0-1,2 0 0 3,4 13 0-3,-1-2 0-1,7 1 0 1,3 0 0 3,6-11 0-5,-2 7 0 2,5-8 0 1,-3 2 0 0,2 3 0 3,1 1 0-8,-4 3 0 4,7 2 0 1,2-2 0 1,-1 0 0-1,1-2 0-2,10-2 0 3,0 1 0-2,12 1 0 2,-1-3 0-3,-1 2 0 0,-5-1 0 4,-6-2 0-3,-14 3 0 0,2 0 0 1,-8-1 0-2,-4 1 0 4,4 4 0-5,-11-8 0 4,3 8 0-2,-4-5 0 2,-4 4 0-3,-5-2 0 2,-3 6 0-1,-4-5 0 2,1 4 0-4,2-3 0 3,12-5 0-1,7-2 0 1,-1-2 0-1,3 0 0 3,-10 0 0-3,-9 0 0-1,-4 0 0 4,-4 0 0-5,-5-2 0 6,2-7 0-7,-6 2 0 3,1 2 0 3,5-5 0-4,-4 2 0 1,4 1 0-1,-7 0 0 4,-1 1 0-4,-10-2 0 4,-2-2 0-5,8 2 0 5,-9-2 0-4,4 3 0 6,4 0 0-8,3 1 0 5,-6 1 0-3,5-1 0 0,0 1 0 0,4-1 0 4,1 3 0-4,1-3 0 4,-3 4 0-5,1-1 0 3,-6-1 0 0,1-2 0 2,-4 3 0-7,-1 3 0 7,-3 0 0-4,-5 0 0 5,1 0 0-7,-4 0 0 3,3 0 0 3,-10-2 0-4,-2 2 0 1,-2 0 0 1,-9-3 0 2,5-1 0-5,-3 2 0 2,-5-2 0 1,-2 4 0 0,1 0 0 0,-10 0 0-1,-1 0 0 3,2-2 0-6,-5 2 0 7,3 0 0-7,-3 0 0 6,0 0 0-5,0 0 0 6,0-3 0-7,0 3 0 5,0-15 0-3,0-10 0 3,0-14 0-1,0-10 0-3,-18-4 0 7,-3 0 0-8,0-5 0 5,4 2 0-3,0-5 0 5,3-3 0-7,4-3 0 4,-4-8 0-1,4-3 0 0,-1-6 0 5,5 0 0-8,2-2 0 2,-7 7 0 4,1 3 0-4,4 7 0 1,3 5 0 5,3 6 0-7,0 5 0 0,0-4 0 6,0-1 0-5,0-9 0 1,0-6 0 0,-5-2 0-1,-1-4 0 2,-4 8 0 3,2 3 0-5,1 14 0-1,4 13 0 4,3 16 0 2,0 7 0-6,0 3 0 2,0 2 0 3,0 0 0-6,0-5 0 7,0 0 0-6,0-2 0 1,0 0 0 4,0 2 0-4,0 1 0 1,0 2 0 0,0 4 0 4,0 3 0-5,-3 1 0-1,3 1 0 7,-5 1 0-8,2-1 0 3,3 1 0 2,-3 1 0 0,2 4 0-4,-8 0 0 2,-10 0 0 0,-11 0 0 5,-27 33-72-7,28-14-225 1,11 11-186 1</inkml:trace>
    </iact:actionData>
  </iact:action>
  <iact:action type="add" startTime="8840">
    <iact:property name="dataType"/>
    <iact:actionData xml:id="d2">
      <inkml:trace xmlns:inkml="http://www.w3.org/2003/InkML" xml:id="stk2" contextRef="#ctx0" brushRef="#br0">16733 18126 631 0,'0'0'276'5,"0"0"-120"5,0 0-41-5,0 0-64 5,0 0-2-5,0 0 22 5,0 0 45-4,-35-32-40 5,11 0-5-5,-1 7-6-1,-4-11-8 4,-8 1-5 1,7-5-9-8,-1-6-8 8,2-10-3-4,2-1-4 4,3-5 7-4,3-16-5 0,14 1-6 4,-2-7 2-4,9 1-18 5,0 6-8-8,0 4 0 5,24 3 0 2,10 7 0-3,8 2 0-1,12 3 0 3,3 9 0-2,4 8 0 0,4 11 0 0,0 17 0 2,-8 13-84-2,-6 0-97 0,-42 7-70-1,-5 24-162 3</inkml:trace>
    </iact:actionData>
  </iact:action>
  <iact:action type="add" startTime="9429">
    <iact:property name="dataType"/>
    <iact:actionData xml:id="d3">
      <inkml:trace xmlns:inkml="http://www.w3.org/2003/InkML" xml:id="stk3" contextRef="#ctx0" brushRef="#br0">16936 17660 841 0,'0'0'187'5,"0"0"-7"2,0 0-28-2,0 0-31 1,0 0-14 2,0 0 1 3,82-61-19-6,-29 46-16 2,11-11-6 3,6 5-17-5,5 1-19 3,-8 8-7-2,-8 12-7 6,-15 0-17-7,-12 0 0 0,-8 0 0 7,-11 0-3-6,-2 0-53 1,-8 0-62-2,-2 3-61 6,-1 9-75-5,0-6-67 1,0 0-701 3</inkml:trace>
    </iact:actionData>
  </iact:action>
  <iact:action type="add" startTime="9927">
    <iact:property name="dataType"/>
    <iact:actionData xml:id="d4">
      <inkml:trace xmlns:inkml="http://www.w3.org/2003/InkML" xml:id="stk4" contextRef="#ctx0" brushRef="#br0">17796 17630 349 0,'0'0'287'6,"0"0"-67"2,0 0-40 1,0 0-43 1,0 0-11-2,0 0 16 0,0 0-41-6,-14 84-4 5,-3-40-10 0,0 1-29 4,4 0-9-5,5-13-10 0,8-1-11 1,0-7-9 3,0-6-17-4,41-7-2 1,5-11-14 4,8 0-19-5,-8-11-40 0,-4-37-57 0,-15-15-42 5,-27 24-73-5,0 0-238 6</inkml:trace>
    </iact:actionData>
  </iact:action>
  <iact:action type="add" startTime="10197">
    <iact:property name="dataType"/>
    <iact:actionData xml:id="d5">
      <inkml:trace xmlns:inkml="http://www.w3.org/2003/InkML" xml:id="stk5" contextRef="#ctx0" brushRef="#br0">17875 17036 734 0,'0'0'190'5,"0"0"12"3,0 0-96 3,0 0-8-6,0 0 0 0,0 0-23 8,-28-15-9-8,19 35-4 2,-2-5-35-1,8-4-12 7,2-4-7-7,1-7-8 0,0 0-2-1,0 0 2 9,0 0 15-9,0 0-4 1,0 0-5 0,0 0 5 5,0 0 13-3,0 0-7-3,0 0-13 2,0-9-2-1,7-9-2 5,4 7 0-4,-5 1-1-2,-6 10-4 2,0 0-51 4,0 0-92-4,0 0-96-2,0 0-325 5</inkml:trace>
    </iact:actionData>
  </iact:action>
  <iact:action type="add" startTime="10738">
    <iact:property name="dataType"/>
    <iact:actionData xml:id="d6">
      <inkml:trace xmlns:inkml="http://www.w3.org/2003/InkML" xml:id="stk6" contextRef="#ctx0" brushRef="#br0">18408 18042 498 0,'0'0'236'0,"0"0"6"5,0 0-85 2,0 0-34 1,0 0 1-1,70-173-5 6,-58 68-21-6,-12-32-16 2,0-16-13-9,-12-15-23 8,-31 0-17 5,-16 7-15-7,-7 23-11 0,1 24-3 0,-4 36-29 1,2 27-121 8,44 51-87-15,8 2-122 7</inkml:trace>
    </iact:actionData>
  </iact:action>
  <iact:action type="add" startTime="11322">
    <iact:property name="dataType"/>
    <iact:actionData xml:id="d7">
      <inkml:trace xmlns:inkml="http://www.w3.org/2003/InkML" xml:id="stk7" contextRef="#ctx0" brushRef="#br0">18960 17971 519 0,'0'0'206'6,"0"0"-21"1,0 0-73 0,0 0 10 5,0 0 4-6,0 0-16 0,-32-155-4 1,5 79-33-1,2-17 2 9,-2-13-8-15,4-20-18 12,5-11-10-6,8 8-5 1,8 1-13 0,2 6-6-1,0 18-8 2,12 6-3 3,23 22-4-6,13 18 0 3,10 11-19-1,14 25-62 1,1 15-83 1,-47 7-89-2,-7 18-107 0</inkml:trace>
    </iact:actionData>
  </iact:action>
  <iact:action type="add" startTime="11751">
    <iact:property name="dataType"/>
    <iact:actionData xml:id="d8">
      <inkml:trace xmlns:inkml="http://www.w3.org/2003/InkML" xml:id="stk8" contextRef="#ctx0" brushRef="#br0">19260 17441 712 0,'0'0'289'6,"0"0"-62"0,0 0-29 1,0 0-69 1,190-48-12-2,-142 38-25 3,4-1-16-1,2 1-26-1,0 10-9-1,-3-5-26 2,-11 5-12 0,-14 0-3 0,-5 0-16-1,-18-6-61 0,-3 4-75 7,0-7-69-6,-11 6-150-8,-7-3-169 14</inkml:trace>
    </iact:actionData>
  </iact:action>
  <iact:action type="add" startTime="11998">
    <iact:property name="dataType"/>
    <iact:actionData xml:id="d9">
      <inkml:trace xmlns:inkml="http://www.w3.org/2003/InkML" xml:id="stk9" contextRef="#ctx0" brushRef="#br0">19540 17092 563 0,'0'0'269'7,"0"0"-82"1,0 0-46-3,3 161-49 1,0-88 10 3,6 9-4-1,3-2-29-1,-5-5-18 2,1-17-27-1,-2-11-21 1,-2-24-3-2,-4-9-3-3,5-14-63 5,2 0-80-3,-2 0-126 2,2-25-213-1</inkml:trace>
    </iact:actionData>
  </iact:action>
  <iact:action type="add" startTime="12357">
    <iact:property name="dataType"/>
    <iact:actionData xml:id="d10">
      <inkml:trace xmlns:inkml="http://www.w3.org/2003/InkML" xml:id="stk10" contextRef="#ctx0" brushRef="#br0">20060 17436 614 0,'0'0'251'6,"0"0"-40"8,0 0-84-6,0 0-14-8,0 0-5 8,0 0-33 7,15 58-39-15,-15-9 26 6,0 0 1 2,0 1-5 7,0-4 1-13,0-2-12 4,0-9-20 1,11-7-13 1,5-2-11 1,5-14-3-2,8-3-16-1,8-9-46 2,0 0-49 8,2-31-21-16,-7-33-49 7,-29 28-61 0,-3-1-270 2</inkml:trace>
    </iact:actionData>
  </iact:action>
  <iact:action type="add" startTime="12638">
    <iact:property name="dataType"/>
    <iact:actionData xml:id="d11">
      <inkml:trace xmlns:inkml="http://www.w3.org/2003/InkML" xml:id="stk11" contextRef="#ctx0" brushRef="#br0">20250 17003 447 0,'0'0'320'7,"0"0"-203"1,0 0 6 2,0 0-45-10,0 0 19 10,0 0 4-2,0-22-20 0,0 22 4-3,0-6-30 2,0-6-25 0,0-6-20 0,0 5-2 2,0-2 1-3,0 5-6 4,0 2 1-3,0 0-2 1,0-2-1-1,0 8-1 0,0 2 1 3,0 0-1-4,2 0-2 2,10 2-26-1,-5 28-105-2,-2-16-60 3,-2-2-240 1</inkml:trace>
    </iact:actionData>
  </iact:action>
  <iact:action type="add" startTime="13108">
    <iact:property name="dataType"/>
    <iact:actionData xml:id="d12">
      <inkml:trace xmlns:inkml="http://www.w3.org/2003/InkML" xml:id="stk12" contextRef="#ctx0" brushRef="#br0">20762 18118 398 0,'0'0'223'6,"0"0"2"0,0 0-99 2,0 0-21-1,0 0 2 0,0 0 10 7,157-178-19-12,-124 86-1 4,-8-24-20 2,-8-27-10 0,-14-22-24 0,-3-6-15-1,-3 3-20 0,-42 6-8 1,-15 16 0 0,-15 21-10-1,-7 22-81 9,49 94-100-16,3 9-111 8</inkml:trace>
    </iact:actionData>
  </iact:action>
  <iact:action type="add" startTime="14444">
    <iact:property name="dataType"/>
    <iact:actionData xml:id="d13">
      <inkml:trace xmlns:inkml="http://www.w3.org/2003/InkML" xml:id="stk13" contextRef="#ctx0" brushRef="#br0">21411 17378 484 0,'0'0'456'6,"0"0"-248"2,0 0 0-2,0 0-56 3,0 0-23-2,0 0-33 0,112 5-20 1,-75-5-27-1,4 0-20 1,1 0-15-1,-8 0-7 0,-6 0-7 2,-4 0 0-2,-10 0-13 0,-10-5-55 1,1 2-60 0,-5 3-40-2,0 0-57 2,0 0-59-1,-5 0-145 1</inkml:trace>
    </iact:actionData>
  </iact:action>
  <iact:action type="add" startTime="14722">
    <iact:property name="dataType"/>
    <iact:actionData xml:id="d14">
      <inkml:trace xmlns:inkml="http://www.w3.org/2003/InkML" xml:id="stk14" contextRef="#ctx0" brushRef="#br0">21487 17642 848 0,'0'0'222'6,"0"0"-13"4,0 0-45-6,0 0-73 2,0 0-1 3,0 0-4-2,177 0-10 2,-133-8-21-1,-5 1-26 2,-6 5-16-6,-4 2-13 2,-5-4-3 2,-9-1-52 1,1-10-75 0,-6 3-61-2,-10 7-97 2,0 5-276-2</inkml:trace>
    </iact:actionData>
  </iact:action>
  <iact:action type="add" startTime="15658">
    <iact:property name="dataType"/>
    <iact:actionData xml:id="d15">
      <inkml:trace xmlns:inkml="http://www.w3.org/2003/InkML" xml:id="stk15" contextRef="#ctx0" brushRef="#br0">22265 17404 202 0,'0'0'149'8,"0"0"6"-1,0 0 40 0,0 0-29 1,0 0-8 0,0 0-18-1,0 0-11 1,0 6 16-1,0-1-39 1,0-5-7-1,6 0-10 1,21 0-12 0,12 0-19 0,8 0-1 0,9 0-14 1,-4 0-3-2,3 0-7 1,-2-5-27-1,-7-1-6 4,-4 0 0-11,-12 3 0 8,-8 1 0 2,-8-1 0-6,-7 3 0 4,-7 0 0 0,0-7-31-1,0-7-120 2,0-10-100-2,-10 16-8 4,-4-5-268-9</inkml:trace>
    </iact:actionData>
  </iact:action>
  <iact:action type="add" startTime="16378">
    <iact:property name="dataType"/>
    <iact:actionData xml:id="d16">
      <inkml:trace xmlns:inkml="http://www.w3.org/2003/InkML" xml:id="stk16" contextRef="#ctx0" brushRef="#br0">23355 17940 292 0,'0'0'291'8,"0"0"-87"0,0 0-8-1,0 0-81 1,0 0-9-2,-69-156 0 2,51 109-27 0,-3-5 5 0,8-8-4-1,2-7-14 2,-1-9 3 0,8-5-16 0,-6 4-9-8,2 0-11 6,8 7-17 1,0 1-8 0,0 0-4-1,0 0 5 1,0 5-8-1,22 6 3 2,11-1-1-1,12 16-2 1,5 2-1-6,8 16-2 9,-4 9-22-6,-3 14-62-2,-8 2-45 5,-12 18-51-2,-31 7-54 2,0 1-219 0</inkml:trace>
    </iact:actionData>
  </iact:action>
  <iact:action type="add" startTime="16813">
    <iact:property name="dataType"/>
    <iact:actionData xml:id="d17">
      <inkml:trace xmlns:inkml="http://www.w3.org/2003/InkML" xml:id="stk17" contextRef="#ctx0" brushRef="#br0">23558 17410 817 0,'0'0'222'7,"0"0"0"1,0 0-93-1,0 0-38 1,177-48-9 0,-138 37-20 0,-2 5-22 0,1 1-24 0,-10 5-11 0,-4 0-5 0,-6 0-11 0,-9 0-76-8,-2 0-70 9,-7 0-75 7,0 0-285-16</inkml:trace>
    </iact:actionData>
  </iact:action>
  <iact:action type="add" startTime="17093">
    <iact:property name="dataType"/>
    <iact:actionData xml:id="d18">
      <inkml:trace xmlns:inkml="http://www.w3.org/2003/InkML" xml:id="stk18" contextRef="#ctx0" brushRef="#br0">24157 16789 513 0,'0'0'220'6,"0"0"-50"3,0 0-67-5,0 0-24 2,13 168 5 4,-13-89-14-1,0 5-6-4,6-3-3 1,2 0-11 5,-4-6-14-3,10-11-15-2,-4-6-11 0,-8-5-9 3,5-22-1 0,-2-2-14 0,-3-5-72-5,12-13-25 2,-2-4-55 4,-6-7-122-3,4 0-435 1</inkml:trace>
    </iact:actionData>
  </iact:action>
  <iact:action type="add" startTime="17396">
    <iact:property name="dataType"/>
    <iact:actionData xml:id="d19">
      <inkml:trace xmlns:inkml="http://www.w3.org/2003/InkML" xml:id="stk19" contextRef="#ctx0" brushRef="#br0">24547 17862 762 0,'0'0'207'1,"72"-157"-4"6,-54 62-84 3,-2-10-34-3,-8-5 4 2,-8 0-33 0,0-3-8-1,0-9-16-8,-29-3-17 10,-11 9-15-3,-2 18-2 1,3 21-8 1,6 32-49 0,5 14-34-1,2 27-83 3,22 4-45-11,4 11-290 8</inkml:trace>
    </iact:actionData>
  </iact:action>
  <iact:action type="add" startTime="17841">
    <iact:property name="dataType"/>
    <iact:actionData xml:id="d20">
      <inkml:trace xmlns:inkml="http://www.w3.org/2003/InkML" xml:id="stk20" contextRef="#ctx0" brushRef="#br0">24951 17349 718 0,'0'0'264'7,"0"0"-47"1,0 0-65 0,0 0-55 1,182-23-35-1,-153 16-26 4,-5 2-21-12,-9 2-13 7,-9 1-2 2,0 2-25-2,-6 0-96 2,0 0-90-1,0 0-152 0</inkml:trace>
    </iact:actionData>
  </iact:action>
  <iact:action type="add" startTime="18023">
    <iact:property name="dataType"/>
    <iact:actionData xml:id="d21">
      <inkml:trace xmlns:inkml="http://www.w3.org/2003/InkML" xml:id="stk21" contextRef="#ctx0" brushRef="#br0">24951 17349 666 0,'33'197'246'7,"-17"-197"-22"2,22 0-119-5,-4 0-9 3,-3 0-30 3,2-9-42 0,-7 4-24-10,4-1-2 10,-9-12-69 0,-6 4-92-2,-15 8-146-6,0 0-563 6</inkml:trace>
    </iact:actionData>
  </iact:action>
  <iact:action type="add" startTime="18400">
    <iact:property name="dataType"/>
    <iact:actionData xml:id="d22">
      <inkml:trace xmlns:inkml="http://www.w3.org/2003/InkML" xml:id="stk22" contextRef="#ctx0" brushRef="#br0">25569 17299 761 0,'0'0'222'8,"0"0"-15"-8,0 0-72 9,0 0-25 1,187-52-41-3,-143 47-21 1,-5-4-15 0,-6 3-23 3,-9 3-7-11,-9 1-3 8,-12 2-26 0,-3-13-92 0,0 11-115 1,0-4-89-1</inkml:trace>
    </iact:actionData>
  </iact:action>
  <iact:action type="add" startTime="18644">
    <iact:property name="dataType"/>
    <iact:actionData xml:id="d23">
      <inkml:trace xmlns:inkml="http://www.w3.org/2003/InkML" xml:id="stk23" contextRef="#ctx0" brushRef="#br0">25679 17026 433 0,'0'0'236'7,"0"0"-41"4,0 0-27-7,0 0-69 3,0 189-17 2,0-136-44-4,0 5-7 2,0-9-23 2,2-3-5 1,-2 0-3-7,3-5-12 7,3-6-56-3,-3-12-81 2,-2-23-136-5,-1 0-257 4</inkml:trace>
    </iact:actionData>
  </iact:action>
  <iact:action type="add" startTime="18989">
    <iact:property name="dataType"/>
    <iact:actionData xml:id="d24">
      <inkml:trace xmlns:inkml="http://www.w3.org/2003/InkML" xml:id="stk24" contextRef="#ctx0" brushRef="#br0">26325 16662 545 0,'0'0'202'7,"0"0"-2"2,0 0-55-1,0 0-67 1,0 0-25 1,24 168 15-10,-24-66 1 8,0 13 12 0,0 1-24 0,0 3-12 0,0-3-12 1,3-15-9 1,5-11-18-10,-4-19-4 9,1-17-2-1,-1-16-9 0,-1-18-48 1,-1-8-106-1,-2-12-76 0,6 0-430 1</inkml:trace>
    </iact:actionData>
  </iact:action>
  <iact:action type="add" startTime="20884">
    <iact:property name="dataType"/>
    <iact:actionData xml:id="d25">
      <inkml:trace xmlns:inkml="http://www.w3.org/2003/InkML" xml:id="stk25" contextRef="#ctx0" brushRef="#br0">18622 12164 571 0,'0'0'268'8,"0"0"-65"0,0 0-54 0,0 0-45 0,0 0-5 2,0 0-19-2,0 0-19 5,88 22 7-13,-46-25-23 8,2-23 4 5,3-9-8-13,7-2-7 10,-5-10 0-9,-1-2-17 13,0 1-2-11,-17 3-11 5,-5 10 3 6,-10 13-6-14,-11 11 2 10,-5 7-3 0,0 4-1 0,0 0 0-10,0 0 1 9,0 0 1-1,0 0 2 2,0 0 7-2,0 0 1 2,0 23 8-10,0 12-10 8,0 11-4 2,9 9 1-1,-5 15-2 3,8 14 1-12,-8 18-3 9,7 7 1 0,-1 11-2 1,-5-3 1-10,7-5-1 9,-9-13 1 1,-2-19 1-6,2-15 0 4,-3-19 1 2,3-10-3-1,2-15 1-6,-5-6 0 4,0-9 2 5,0-6-3-1,0 0 0-11,0 0 0 9,0 0 1 0,0 0-2 0,0 0 1 1,0 0-2-10,0 0 2 9,0 0 0 1,0 0 0-2,0 3-2 1,0-3 0 1,0 3-1-10,-12 3-1 9,-46-1 1 4,-22 5 0-13,-2-8 2 10,-5-2 0-6,5 0 0 4,12 0 0 2,8 0 0 1,20 0 1-8,16 0-2 4,15 0 2 3,11 0-2-2,0 0 2 1,0 0 1 1,0 0 12-10,20-2 33 10,36-9-15 0,21 1-32-6,14 4 0 3,17 0 0 4,2 3 0-8,11-5 0 5,-13 3 0 2,-11 1 0 2,-10-1 0-12,-12 5 0 11,-14-4 0-1,-12-1 0-10,-14 5 0 11,-16-2 0-2,-10-3 0 1,-6 5 0 1,-3 0 0-11,0 0 0 10,-4-2 0-1,-58-6 0-5,-24-5 0 3,-22-1 0-1,5 3 0 1,10 1 0 2,14 2 0 3,22 2 0-8,17 1 0 4,13-2 0 5,15 5 0-13,9-1 0 10,3-3 0-1,0-3-117 0,0 9-189-9,7 0 60 9</inkml:trace>
    </iact:actionData>
  </iact:action>
  <iact:action type="add" startTime="22903">
    <iact:property name="dataType"/>
    <iact:actionData xml:id="d26">
      <inkml:trace xmlns:inkml="http://www.w3.org/2003/InkML" xml:id="stk26" contextRef="#ctx0" brushRef="#br0">23315 11597 532 0,'0'0'260'9,"0"0"-111"1,0 0 8-10,0 0-131 9,0 0 28 0,-208 7-14 0,94 16-2 1,-13 18 3-9,1 10-6 9,8 21 9-1,23 22 12 0,20 19-12-7,36 11-14 9,31 7-3-1,8-5 0-9,66-9-4 8,48-8-1 0,22-17-3 2,28-19-4-6,13-34 18 2,2-31 10 0,-7-8-12 0,-25-62-3 4,-33-24-12-7,-43-29-3 3,-50-22-3-1,-21-23-9 2,-34-17-1 3,-60 0-3 2,-30 16-5-13,-21 28-36 9,-14 35-44-4,-3 36-39 3,100 62-101 3,9 13-120-7</inkml:trace>
    </iact:actionData>
  </iact:action>
  <iact:action type="add" startTime="23669">
    <iact:property name="dataType"/>
    <iact:actionData xml:id="d27">
      <inkml:trace xmlns:inkml="http://www.w3.org/2003/InkML" xml:id="stk27" contextRef="#ctx0" brushRef="#br0">19633 13817 520 0,'0'0'262'9,"0"0"-66"1,0 0-51-10,0 0-14 11,0 0-35-2,-268 0 1 1,139 26-34-10,-4 11-22 10,-3 12 1-2,12 21-9 2,21 14-3 2,19 14 0-12,26 17 6 10,25 0 0-8,21 2-5 6,12-5-1 1,42-11-8 1,64-16-1 3,48-16-15-13,27-24-3 12,15-25 1-12,-5-20-2 12,-22-20 3-2,-31-60-2-7,-32-26-3 5,-40-31-5 3,-48-29 0-8,-18-7 2 6,-42 2-2 1,-37 23-10-4,-11 34-78 1,-3 33-75 4,57 81-78-11,9 0-145 11</inkml:trace>
    </iact:actionData>
  </iact:action>
  <iact:action type="add" startTime="24626">
    <iact:property name="dataType"/>
    <iact:actionData xml:id="d28">
      <inkml:trace xmlns:inkml="http://www.w3.org/2003/InkML" xml:id="stk28" contextRef="#ctx0" brushRef="#br0">23062 14019 520 0,'0'0'296'8,"0"0"-100"2,0 0-41 0,0 0-66-10,0 0 4 11,0 0-6-1,0 0-28 0,79 12-34-10,-50-26-16 10,-1-25-3-1,2-6 3 1,1-4-1-10,-4-4 1 9,0 7 3 3,-12 8-4-2,-1 17-4-10,-8 11-1 9,-6 6 2 1,4 4 6-1,-4 0-6 3,0 0-2-12,0 0 2 10,0 35 4-1,0 25 8-9,0 22-5 11,0 4-4-2,-9 9 8 2,0 2-1-11,3-1-4 11,5 1-2-7,1-6-3 6,0-4 5-1,0-8-5-4,0-15 8 3,0-15-6 4,1-14 5-12,10-12-1 10,-7-11-1 2,5-7 0-9,-6-5 0 5,-3 0-7 3,0 0-4-8,0 0-2 5,-16 3-5 3,-31 0 7-8,-4-3 0 5,-1 0-2 2,4 0 4-7,6 0-4 6,12 0 4 1,14 0-2 1,7 0 1-11,6 0-1 11,3 0 2 0,0 0 2-1,0 0 14-10,7 0 45 9,38 0-10 0,27 0-18 4,15 0 5-13,13-6-21 10,8-11-19-3,-5-4 0 0,-4 1 0 4,-25 7 0-11,-20 0 0 11,-22 8 0 0,-19 1 0-11,-11 4 0 12,-2 0 0-3,0 0 0 1,0 0 0-10,-33 0 0 10,-26 0 0 1,-24-8-58-8,42 5-181 5,10 3-129 4</inkml:trace>
    </iact:actionData>
  </iact:action>
  <iact:action type="add" startTime="30678">
    <iact:property name="dataType"/>
    <iact:actionData xml:id="d29">
      <inkml:trace xmlns:inkml="http://www.w3.org/2003/InkML" xml:id="stk29" contextRef="#ctx0" brushRef="#br0">31494 12560 1008 0,'0'0'154'9,"0"0"50"0,0 0-80 2,0 0-53-11,0 0-29 10,0 0 1 0,30 218 8-8,-21-128 5 6,7 9 10 3,5 8-4-1,-1 0-8-10,1-3-8 10,4-2-5 0,-1-8-16 2,-6-17-25-11,-1-10 0 13,-7-23 0-14,-9-15 0 10,8-18 0-1,-6-4 0 2,9-7 0-10,21 0 0 9,23-47 0 1,26-37 0-11,26-38 0 11,20-46 0 2,20-38 0-13,15-28 0 5,24-25 0 5,-9 0 0 3,-22 28 0-13,-32 28 0 13,-43 60 0-9,-25 54 0 5,-26 41 0-4,-10 31 0 3,-10 15 0 5,-7 2 0-13,-3 0 0 11,0 0 0-1,3 0 0 3,-3 34-10-13,0 25-174 4,0-22-113 5,0 10-98 4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A5B11-F8D2-44A1-8706-3A13291E3879}" type="datetimeFigureOut">
              <a:rPr lang="en-CA" smtClean="0"/>
              <a:t>2023-02-24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6A5813-665A-4327-AC61-178F07F840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8940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A5813-665A-4327-AC61-178F07F8408C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82283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A5813-665A-4327-AC61-178F07F8408C}" type="slidenum">
              <a:rPr lang="en-CA" smtClean="0"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1864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A5813-665A-4327-AC61-178F07F8408C}" type="slidenum">
              <a:rPr lang="en-CA" smtClean="0"/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6138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A5813-665A-4327-AC61-178F07F8408C}" type="slidenum">
              <a:rPr lang="en-CA" smtClean="0"/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3076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A5813-665A-4327-AC61-178F07F8408C}" type="slidenum">
              <a:rPr lang="en-CA" smtClean="0"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1051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A5813-665A-4327-AC61-178F07F8408C}" type="slidenum">
              <a:rPr lang="en-CA" smtClean="0"/>
              <a:t>65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91302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A5813-665A-4327-AC61-178F07F8408C}" type="slidenum">
              <a:rPr lang="en-CA" smtClean="0"/>
              <a:t>70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21030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A5813-665A-4327-AC61-178F07F8408C}" type="slidenum">
              <a:rPr lang="en-CA" smtClean="0"/>
              <a:t>71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53593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A5813-665A-4327-AC61-178F07F8408C}" type="slidenum">
              <a:rPr lang="en-CA" smtClean="0"/>
              <a:t>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48213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A5813-665A-4327-AC61-178F07F8408C}" type="slidenum">
              <a:rPr lang="en-CA" smtClean="0"/>
              <a:t>73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15001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A5813-665A-4327-AC61-178F07F8408C}" type="slidenum">
              <a:rPr lang="en-CA" smtClean="0"/>
              <a:t>90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1439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A5813-665A-4327-AC61-178F07F8408C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98297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A5813-665A-4327-AC61-178F07F8408C}" type="slidenum">
              <a:rPr lang="en-CA" smtClean="0"/>
              <a:t>93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04373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A5813-665A-4327-AC61-178F07F8408C}" type="slidenum">
              <a:rPr lang="en-CA" smtClean="0"/>
              <a:t>98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9946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A5813-665A-4327-AC61-178F07F8408C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921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A5813-665A-4327-AC61-178F07F8408C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9674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A5813-665A-4327-AC61-178F07F8408C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8852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A5813-665A-4327-AC61-178F07F8408C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3219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A5813-665A-4327-AC61-178F07F8408C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5206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A5813-665A-4327-AC61-178F07F8408C}" type="slidenum">
              <a:rPr lang="en-CA" smtClean="0"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8513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A5813-665A-4327-AC61-178F07F8408C}" type="slidenum">
              <a:rPr lang="en-CA" smtClean="0"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1595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962E4-442A-2F1D-538D-0A2664D560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90D354-696A-3FC1-4154-1D84CD980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45F9C-6BD8-5DDE-7280-63A99E523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605EF-60BB-4F99-BE16-BCBF259305B0}" type="datetimeFigureOut">
              <a:rPr lang="en-CA" smtClean="0"/>
              <a:t>2023-02-24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BB572-CF0C-38EE-A68A-B1B15D7F9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91F35-27D0-4D43-011A-B6B34EF4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A017D-7059-4477-B0F0-B66777E1E8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6485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9AF1B-2489-57F5-4619-8853EF0A9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CF2CDA-00B9-20EC-54B0-AE6EEDE7CF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D258F-FB65-728F-C75E-08ACCBFAB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605EF-60BB-4F99-BE16-BCBF259305B0}" type="datetimeFigureOut">
              <a:rPr lang="en-CA" smtClean="0"/>
              <a:t>2023-02-24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3FD5F-F724-0626-412E-DB99515AB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DE547-1798-94E1-4C8F-D7D33060C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A017D-7059-4477-B0F0-B66777E1E8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495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EA3D67-EE5F-8A40-00EB-D2A6DA86E3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36F7B-A016-893B-FB96-47E671CC3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5CD83-008A-F73B-A901-624C86163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605EF-60BB-4F99-BE16-BCBF259305B0}" type="datetimeFigureOut">
              <a:rPr lang="en-CA" smtClean="0"/>
              <a:t>2023-02-24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C3ABC-A35A-B6C3-74F6-A84C4D707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5BF19-ACCD-2655-7231-6CB3D2756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A017D-7059-4477-B0F0-B66777E1E8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2278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62D0A-74EF-09BD-B2FC-62ABDD55D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15B9F-EA9B-B110-6BAF-92DCB3FC2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E257C-5011-23F5-D62C-EF70B8355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605EF-60BB-4F99-BE16-BCBF259305B0}" type="datetimeFigureOut">
              <a:rPr lang="en-CA" smtClean="0"/>
              <a:t>2023-02-24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3B059-8C4C-4104-7FDA-691C2E945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0C7D4-07D2-CCC9-E526-98FE3D802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A017D-7059-4477-B0F0-B66777E1E8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2678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1A825-EA82-8163-FCFE-66835AABD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0C913B-F58F-B4B8-33C5-E1E340B9D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08E2E-6277-9086-30A2-4DAF10F18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605EF-60BB-4F99-BE16-BCBF259305B0}" type="datetimeFigureOut">
              <a:rPr lang="en-CA" smtClean="0"/>
              <a:t>2023-02-24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5C6EF-987F-C579-6878-FEF8C70E4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27790-2C58-D829-CC7B-5E118983A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A017D-7059-4477-B0F0-B66777E1E8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7406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26397-0301-74E5-B3C9-62415B2CE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45A2A-CEC8-D0C1-8EBC-DD9123E504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545DDB-7C09-ECAC-9ACC-40022A0962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EAEACC-A60B-B33E-DEBF-B9C01F648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605EF-60BB-4F99-BE16-BCBF259305B0}" type="datetimeFigureOut">
              <a:rPr lang="en-CA" smtClean="0"/>
              <a:t>2023-02-24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532C87-A492-F834-F064-7F617E323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6CA3F-CA78-AFE3-FB12-4698E52DC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A017D-7059-4477-B0F0-B66777E1E8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6831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C7E18-0818-5012-DDA8-0266EE3F0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91C806-91DD-872A-A863-E1FB91CFE0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D23779-3588-97E2-02D6-E1E965F444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005556-C5C7-976E-60E1-4F4B20D92D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3FD45A-5237-71D7-4FC4-67E5BAB9FA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1006CA-F500-37EE-D6D3-78F85C6CC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605EF-60BB-4F99-BE16-BCBF259305B0}" type="datetimeFigureOut">
              <a:rPr lang="en-CA" smtClean="0"/>
              <a:t>2023-02-24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B190B8-DB56-F9F6-8DD3-A51CA8963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077695-B5C1-CF82-B8DA-1C06F90C0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A017D-7059-4477-B0F0-B66777E1E8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0696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BC1E4-B76C-FEE5-F7B9-FC2E2C424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D5C88F-2089-482B-146D-6BE2BF36C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605EF-60BB-4F99-BE16-BCBF259305B0}" type="datetimeFigureOut">
              <a:rPr lang="en-CA" smtClean="0"/>
              <a:t>2023-02-24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BF63E3-3E7C-A83C-80A5-9F6B0183E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A9B47C-E857-AC4B-C817-537D1E2FF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A017D-7059-4477-B0F0-B66777E1E8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0125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1FD21D-DBCE-3BD3-C093-2542642CC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605EF-60BB-4F99-BE16-BCBF259305B0}" type="datetimeFigureOut">
              <a:rPr lang="en-CA" smtClean="0"/>
              <a:t>2023-02-24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CD56C1-F558-262B-3E9D-0906A4742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48515-ADB6-F662-9428-0049068F4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A017D-7059-4477-B0F0-B66777E1E8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1505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8DD0D-6870-1595-A41B-109B179D0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4303D-4300-41EF-63BE-95C0AC501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FCAFD1-D798-E2AC-FFC8-87BB58212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415756-8768-A2EF-E7DD-A332D9062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605EF-60BB-4F99-BE16-BCBF259305B0}" type="datetimeFigureOut">
              <a:rPr lang="en-CA" smtClean="0"/>
              <a:t>2023-02-24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B3470F-FCD4-812E-0773-02FCD2969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329BCE-DCEC-A656-7C2A-041213A23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A017D-7059-4477-B0F0-B66777E1E8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8755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A6873-609C-E6E7-BBF9-731FB33E3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82449F-89B4-D8AB-0DB1-A20D8DEBD5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15E5F-6AB1-5FD3-5F3C-66BD9A4A83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F82CE-16A6-F719-8BF6-7CE0B1BA2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605EF-60BB-4F99-BE16-BCBF259305B0}" type="datetimeFigureOut">
              <a:rPr lang="en-CA" smtClean="0"/>
              <a:t>2023-02-24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6E3CCD-3F32-6D8D-21F3-721432AF1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24C947-0E7E-4AB9-2180-A71D51859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A017D-7059-4477-B0F0-B66777E1E8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825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76B8CD-39ED-DEC0-E3A0-D55A08702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5D695-DC77-2BB1-798F-3AE9AEC34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757734-EA56-0A31-4FFB-C28D2B3980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605EF-60BB-4F99-BE16-BCBF259305B0}" type="datetimeFigureOut">
              <a:rPr lang="en-CA" smtClean="0"/>
              <a:t>2023-02-24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0F4F6-1EC8-47C0-60FE-6B6A5A9A3E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22062-BB76-BC50-D394-E4A62F33A3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A017D-7059-4477-B0F0-B66777E1E8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9181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11.png"/><Relationship Id="rId7" Type="http://schemas.microsoft.com/office/2011/relationships/inkAction" Target="../ink/inkAction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1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11/relationships/inkAction" Target="../ink/inkAction3.xml"/><Relationship Id="rId5" Type="http://schemas.openxmlformats.org/officeDocument/2006/relationships/image" Target="../media/image17.png"/><Relationship Id="rId4" Type="http://schemas.openxmlformats.org/officeDocument/2006/relationships/image" Target="../media/image16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611.png"/><Relationship Id="rId7" Type="http://schemas.microsoft.com/office/2011/relationships/inkAction" Target="../ink/inkAction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810.png"/><Relationship Id="rId5" Type="http://schemas.openxmlformats.org/officeDocument/2006/relationships/image" Target="../media/image25.png"/><Relationship Id="rId4" Type="http://schemas.openxmlformats.org/officeDocument/2006/relationships/image" Target="../media/image610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11/relationships/inkAction" Target="../ink/inkAction5.xml"/><Relationship Id="rId3" Type="http://schemas.openxmlformats.org/officeDocument/2006/relationships/image" Target="../media/image1611.png"/><Relationship Id="rId7" Type="http://schemas.openxmlformats.org/officeDocument/2006/relationships/image" Target="../media/image11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105.png"/><Relationship Id="rId5" Type="http://schemas.openxmlformats.org/officeDocument/2006/relationships/image" Target="../media/image95.png"/><Relationship Id="rId4" Type="http://schemas.openxmlformats.org/officeDocument/2006/relationships/image" Target="../media/image610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1.png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microsoft.com/office/2011/relationships/inkAction" Target="../ink/inkAction6.xml"/><Relationship Id="rId5" Type="http://schemas.openxmlformats.org/officeDocument/2006/relationships/image" Target="../media/image28.png"/><Relationship Id="rId4" Type="http://schemas.openxmlformats.org/officeDocument/2006/relationships/image" Target="../media/image6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1.png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microsoft.com/office/2011/relationships/inkAction" Target="../ink/inkAction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11/relationships/inkAction" Target="../ink/inkAction8.xml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17.png"/><Relationship Id="rId5" Type="http://schemas.openxmlformats.org/officeDocument/2006/relationships/image" Target="../media/image166.png"/><Relationship Id="rId10" Type="http://schemas.openxmlformats.org/officeDocument/2006/relationships/image" Target="../media/image19.png"/><Relationship Id="rId4" Type="http://schemas.openxmlformats.org/officeDocument/2006/relationships/image" Target="../media/image1611.png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1.png"/><Relationship Id="rId7" Type="http://schemas.openxmlformats.org/officeDocument/2006/relationships/image" Target="../media/image15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35.png"/><Relationship Id="rId5" Type="http://schemas.openxmlformats.org/officeDocument/2006/relationships/image" Target="../media/image1310.png"/><Relationship Id="rId4" Type="http://schemas.openxmlformats.org/officeDocument/2006/relationships/image" Target="../media/image6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611.png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microsoft.com/office/2011/relationships/inkAction" Target="../ink/inkAction9.xml"/><Relationship Id="rId4" Type="http://schemas.openxmlformats.org/officeDocument/2006/relationships/image" Target="../media/image30.png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11/relationships/inkAction" Target="../ink/inkAction10.xml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17.png"/><Relationship Id="rId5" Type="http://schemas.openxmlformats.org/officeDocument/2006/relationships/image" Target="../media/image166.png"/><Relationship Id="rId4" Type="http://schemas.openxmlformats.org/officeDocument/2006/relationships/image" Target="../media/image1611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1.png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43.png"/><Relationship Id="rId5" Type="http://schemas.openxmlformats.org/officeDocument/2006/relationships/image" Target="../media/image180.png"/><Relationship Id="rId4" Type="http://schemas.openxmlformats.org/officeDocument/2006/relationships/image" Target="../media/image6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microsoft.com/office/2011/relationships/inkAction" Target="../ink/inkAction11.xml"/><Relationship Id="rId3" Type="http://schemas.openxmlformats.org/officeDocument/2006/relationships/image" Target="../media/image1611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30.png"/><Relationship Id="rId9" Type="http://schemas.openxmlformats.org/officeDocument/2006/relationships/image" Target="../media/image49.png"/><Relationship Id="rId1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56.png"/><Relationship Id="rId11" Type="http://schemas.openxmlformats.org/officeDocument/2006/relationships/image" Target="../media/image60.png"/><Relationship Id="rId5" Type="http://schemas.openxmlformats.org/officeDocument/2006/relationships/image" Target="../media/image55.png"/><Relationship Id="rId10" Type="http://schemas.microsoft.com/office/2011/relationships/inkAction" Target="../ink/inkAction12.xml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56.png"/><Relationship Id="rId11" Type="http://schemas.openxmlformats.org/officeDocument/2006/relationships/image" Target="../media/image64.png"/><Relationship Id="rId5" Type="http://schemas.openxmlformats.org/officeDocument/2006/relationships/image" Target="../media/image55.png"/><Relationship Id="rId10" Type="http://schemas.microsoft.com/office/2011/relationships/inkAction" Target="../ink/inkAction13.xml"/><Relationship Id="rId4" Type="http://schemas.openxmlformats.org/officeDocument/2006/relationships/image" Target="../media/image61.png"/><Relationship Id="rId9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69.png"/><Relationship Id="rId11" Type="http://schemas.openxmlformats.org/officeDocument/2006/relationships/image" Target="../media/image73.png"/><Relationship Id="rId5" Type="http://schemas.openxmlformats.org/officeDocument/2006/relationships/image" Target="../media/image68.png"/><Relationship Id="rId10" Type="http://schemas.microsoft.com/office/2011/relationships/inkAction" Target="../ink/inkAction14.xml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77.png"/><Relationship Id="rId5" Type="http://schemas.microsoft.com/office/2011/relationships/inkAction" Target="../ink/inkAction15.xml"/><Relationship Id="rId4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78.png"/><Relationship Id="rId5" Type="http://schemas.microsoft.com/office/2011/relationships/inkAction" Target="../ink/inkAction16.xml"/><Relationship Id="rId4" Type="http://schemas.openxmlformats.org/officeDocument/2006/relationships/image" Target="../media/image30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5" Type="http://schemas.openxmlformats.org/officeDocument/2006/relationships/image" Target="../media/image60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1.png"/><Relationship Id="rId7" Type="http://schemas.openxmlformats.org/officeDocument/2006/relationships/image" Target="../media/image83.png"/><Relationship Id="rId12" Type="http://schemas.openxmlformats.org/officeDocument/2006/relationships/image" Target="../media/image8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openxmlformats.org/officeDocument/2006/relationships/image" Target="../media/image82.png"/><Relationship Id="rId11" Type="http://schemas.microsoft.com/office/2011/relationships/inkAction" Target="../ink/inkAction17.xml"/><Relationship Id="rId5" Type="http://schemas.openxmlformats.org/officeDocument/2006/relationships/image" Target="../media/image330.png"/><Relationship Id="rId10" Type="http://schemas.openxmlformats.org/officeDocument/2006/relationships/image" Target="../media/image86.png"/><Relationship Id="rId4" Type="http://schemas.openxmlformats.org/officeDocument/2006/relationships/image" Target="../media/image320.png"/><Relationship Id="rId9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11/relationships/inkAction" Target="../ink/inkAction18.xml"/><Relationship Id="rId7" Type="http://schemas.openxmlformats.org/officeDocument/2006/relationships/image" Target="../media/image9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90.png"/><Relationship Id="rId5" Type="http://schemas.openxmlformats.org/officeDocument/2006/relationships/image" Target="../media/image98.png"/><Relationship Id="rId4" Type="http://schemas.openxmlformats.org/officeDocument/2006/relationships/image" Target="../media/image8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8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microsoft.com/office/2011/relationships/inkAction" Target="../ink/inkAction19.xml"/><Relationship Id="rId5" Type="http://schemas.openxmlformats.org/officeDocument/2006/relationships/image" Target="../media/image103.png"/><Relationship Id="rId4" Type="http://schemas.openxmlformats.org/officeDocument/2006/relationships/image" Target="../media/image10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1.png"/><Relationship Id="rId3" Type="http://schemas.openxmlformats.org/officeDocument/2006/relationships/image" Target="../media/image93.png"/><Relationship Id="rId7" Type="http://schemas.microsoft.com/office/2011/relationships/inkAction" Target="../ink/inkAction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openxmlformats.org/officeDocument/2006/relationships/image" Target="../media/image96.png"/><Relationship Id="rId5" Type="http://schemas.openxmlformats.org/officeDocument/2006/relationships/image" Target="../media/image991.png"/><Relationship Id="rId4" Type="http://schemas.openxmlformats.org/officeDocument/2006/relationships/image" Target="../media/image9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6" Type="http://schemas.openxmlformats.org/officeDocument/2006/relationships/image" Target="../media/image1021.png"/><Relationship Id="rId5" Type="http://schemas.microsoft.com/office/2011/relationships/inkAction" Target="../ink/inkAction21.xml"/><Relationship Id="rId4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6" Type="http://schemas.openxmlformats.org/officeDocument/2006/relationships/image" Target="../media/image106.png"/><Relationship Id="rId5" Type="http://schemas.microsoft.com/office/2011/relationships/inkAction" Target="../ink/inkAction22.xml"/><Relationship Id="rId4" Type="http://schemas.openxmlformats.org/officeDocument/2006/relationships/image" Target="../media/image10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108.png"/><Relationship Id="rId5" Type="http://schemas.microsoft.com/office/2011/relationships/inkAction" Target="../ink/inkAction23.xml"/><Relationship Id="rId4" Type="http://schemas.openxmlformats.org/officeDocument/2006/relationships/image" Target="../media/image4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7" Type="http://schemas.openxmlformats.org/officeDocument/2006/relationships/image" Target="../media/image10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microsoft.com/office/2011/relationships/inkAction" Target="../ink/inkAction24.xml"/><Relationship Id="rId5" Type="http://schemas.openxmlformats.org/officeDocument/2006/relationships/image" Target="../media/image470.png"/><Relationship Id="rId4" Type="http://schemas.openxmlformats.org/officeDocument/2006/relationships/image" Target="../media/image4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601.png"/><Relationship Id="rId4" Type="http://schemas.openxmlformats.org/officeDocument/2006/relationships/image" Target="../media/image59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6" Type="http://schemas.openxmlformats.org/officeDocument/2006/relationships/image" Target="../media/image113.png"/><Relationship Id="rId11" Type="http://schemas.openxmlformats.org/officeDocument/2006/relationships/image" Target="../media/image117.png"/><Relationship Id="rId5" Type="http://schemas.openxmlformats.org/officeDocument/2006/relationships/image" Target="../media/image112.png"/><Relationship Id="rId10" Type="http://schemas.microsoft.com/office/2011/relationships/inkAction" Target="../ink/inkAction25.xml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570.png"/><Relationship Id="rId7" Type="http://schemas.microsoft.com/office/2011/relationships/inkAction" Target="../ink/inkAction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6" Type="http://schemas.openxmlformats.org/officeDocument/2006/relationships/image" Target="../media/image112.png"/><Relationship Id="rId5" Type="http://schemas.openxmlformats.org/officeDocument/2006/relationships/image" Target="../media/image600.png"/><Relationship Id="rId4" Type="http://schemas.openxmlformats.org/officeDocument/2006/relationships/image" Target="../media/image11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8.png"/><Relationship Id="rId7" Type="http://schemas.openxmlformats.org/officeDocument/2006/relationships/image" Target="../media/image1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882.png"/><Relationship Id="rId7" Type="http://schemas.openxmlformats.org/officeDocument/2006/relationships/image" Target="../media/image1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4" Type="http://schemas.openxmlformats.org/officeDocument/2006/relationships/image" Target="../media/image1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6" Type="http://schemas.openxmlformats.org/officeDocument/2006/relationships/image" Target="../media/image1292.png"/><Relationship Id="rId5" Type="http://schemas.openxmlformats.org/officeDocument/2006/relationships/image" Target="../media/image1282.png"/><Relationship Id="rId4" Type="http://schemas.openxmlformats.org/officeDocument/2006/relationships/image" Target="../media/image12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1.png"/><Relationship Id="rId7" Type="http://schemas.openxmlformats.org/officeDocument/2006/relationships/image" Target="../media/image13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6" Type="http://schemas.microsoft.com/office/2011/relationships/inkAction" Target="../ink/inkAction27.xml"/><Relationship Id="rId5" Type="http://schemas.openxmlformats.org/officeDocument/2006/relationships/image" Target="../media/image1321.png"/><Relationship Id="rId4" Type="http://schemas.openxmlformats.org/officeDocument/2006/relationships/image" Target="../media/image13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751.png"/><Relationship Id="rId4" Type="http://schemas.openxmlformats.org/officeDocument/2006/relationships/image" Target="../media/image74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6" Type="http://schemas.microsoft.com/office/2011/relationships/inkAction" Target="../ink/inkAction28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5" Type="http://schemas.openxmlformats.org/officeDocument/2006/relationships/image" Target="../media/image1351.png"/><Relationship Id="rId4" Type="http://schemas.microsoft.com/office/2011/relationships/inkAction" Target="../ink/inkAction29.xml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11/relationships/inkAction" Target="../ink/inkAction30.xml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3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6" Type="http://schemas.openxmlformats.org/officeDocument/2006/relationships/image" Target="../media/image1371.png"/><Relationship Id="rId5" Type="http://schemas.openxmlformats.org/officeDocument/2006/relationships/image" Target="../media/image1361.png"/><Relationship Id="rId4" Type="http://schemas.openxmlformats.org/officeDocument/2006/relationships/image" Target="../media/image1341.png"/><Relationship Id="rId9" Type="http://schemas.openxmlformats.org/officeDocument/2006/relationships/image" Target="../media/image1391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11/relationships/inkAction" Target="../ink/inkAction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6" Type="http://schemas.openxmlformats.org/officeDocument/2006/relationships/image" Target="../media/image1401.png"/><Relationship Id="rId5" Type="http://schemas.openxmlformats.org/officeDocument/2006/relationships/image" Target="../media/image141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1.png"/><Relationship Id="rId7" Type="http://schemas.microsoft.com/office/2011/relationships/inkAction" Target="../ink/inkAction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6" Type="http://schemas.openxmlformats.org/officeDocument/2006/relationships/image" Target="../media/image144.png"/><Relationship Id="rId5" Type="http://schemas.openxmlformats.org/officeDocument/2006/relationships/image" Target="../media/image1431.png"/><Relationship Id="rId4" Type="http://schemas.openxmlformats.org/officeDocument/2006/relationships/image" Target="../media/image142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microsoft.com/office/2011/relationships/inkAction" Target="../ink/inkAction33.xml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0" Type="http://schemas.openxmlformats.org/officeDocument/2006/relationships/image" Target="../media/image157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Relationship Id="rId14" Type="http://schemas.openxmlformats.org/officeDocument/2006/relationships/image" Target="../media/image16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11/relationships/inkAction" Target="../ink/inkAction34.xml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6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6" Type="http://schemas.openxmlformats.org/officeDocument/2006/relationships/image" Target="../media/image173.png"/><Relationship Id="rId5" Type="http://schemas.microsoft.com/office/2011/relationships/inkAction" Target="../ink/inkAction35.xml"/><Relationship Id="rId4" Type="http://schemas.openxmlformats.org/officeDocument/2006/relationships/image" Target="../media/image17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Relationship Id="rId5" Type="http://schemas.openxmlformats.org/officeDocument/2006/relationships/image" Target="../media/image181.png"/><Relationship Id="rId4" Type="http://schemas.openxmlformats.org/officeDocument/2006/relationships/image" Target="../media/image17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7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7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7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7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Relationship Id="rId6" Type="http://schemas.openxmlformats.org/officeDocument/2006/relationships/image" Target="../media/image186.png"/><Relationship Id="rId5" Type="http://schemas.microsoft.com/office/2011/relationships/inkAction" Target="../ink/inkAction36.xml"/><Relationship Id="rId4" Type="http://schemas.openxmlformats.org/officeDocument/2006/relationships/image" Target="../media/image18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Relationship Id="rId6" Type="http://schemas.openxmlformats.org/officeDocument/2006/relationships/image" Target="../media/image1651.png"/><Relationship Id="rId5" Type="http://schemas.microsoft.com/office/2011/relationships/inkAction" Target="../ink/inkAction37.xml"/><Relationship Id="rId4" Type="http://schemas.openxmlformats.org/officeDocument/2006/relationships/image" Target="../media/image164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0.png"/><Relationship Id="rId3" Type="http://schemas.openxmlformats.org/officeDocument/2006/relationships/image" Target="../media/image184.png"/><Relationship Id="rId7" Type="http://schemas.openxmlformats.org/officeDocument/2006/relationships/image" Target="../media/image17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Relationship Id="rId6" Type="http://schemas.openxmlformats.org/officeDocument/2006/relationships/image" Target="../media/image1690.png"/><Relationship Id="rId5" Type="http://schemas.openxmlformats.org/officeDocument/2006/relationships/image" Target="../media/image1680.png"/><Relationship Id="rId10" Type="http://schemas.openxmlformats.org/officeDocument/2006/relationships/image" Target="../media/image1720.png"/><Relationship Id="rId4" Type="http://schemas.openxmlformats.org/officeDocument/2006/relationships/image" Target="../media/image1670.png"/><Relationship Id="rId9" Type="http://schemas.microsoft.com/office/2011/relationships/inkAction" Target="../ink/inkAction38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0.png"/><Relationship Id="rId3" Type="http://schemas.openxmlformats.org/officeDocument/2006/relationships/image" Target="../media/image1730.png"/><Relationship Id="rId7" Type="http://schemas.openxmlformats.org/officeDocument/2006/relationships/image" Target="../media/image17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6" Type="http://schemas.openxmlformats.org/officeDocument/2006/relationships/image" Target="../media/image1670.png"/><Relationship Id="rId11" Type="http://schemas.openxmlformats.org/officeDocument/2006/relationships/image" Target="../media/image1770.png"/><Relationship Id="rId5" Type="http://schemas.openxmlformats.org/officeDocument/2006/relationships/image" Target="../media/image184.png"/><Relationship Id="rId10" Type="http://schemas.microsoft.com/office/2011/relationships/inkAction" Target="../ink/inkAction39.xml"/><Relationship Id="rId4" Type="http://schemas.openxmlformats.org/officeDocument/2006/relationships/image" Target="../media/image1740.png"/><Relationship Id="rId9" Type="http://schemas.openxmlformats.org/officeDocument/2006/relationships/image" Target="../media/image17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601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8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6" Type="http://schemas.openxmlformats.org/officeDocument/2006/relationships/image" Target="../media/image187.png"/><Relationship Id="rId5" Type="http://schemas.openxmlformats.org/officeDocument/2006/relationships/image" Target="../media/image1790.png"/><Relationship Id="rId10" Type="http://schemas.openxmlformats.org/officeDocument/2006/relationships/image" Target="../media/image1840.png"/><Relationship Id="rId4" Type="http://schemas.openxmlformats.org/officeDocument/2006/relationships/image" Target="../media/image1780.png"/><Relationship Id="rId9" Type="http://schemas.microsoft.com/office/2011/relationships/inkAction" Target="../ink/inkAction4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8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6" Type="http://schemas.openxmlformats.org/officeDocument/2006/relationships/image" Target="../media/image1830.png"/><Relationship Id="rId5" Type="http://schemas.openxmlformats.org/officeDocument/2006/relationships/image" Target="../media/image1820.png"/><Relationship Id="rId4" Type="http://schemas.openxmlformats.org/officeDocument/2006/relationships/image" Target="../media/image181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9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8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6" Type="http://schemas.openxmlformats.org/officeDocument/2006/relationships/image" Target="../media/image1830.png"/><Relationship Id="rId5" Type="http://schemas.openxmlformats.org/officeDocument/2006/relationships/image" Target="../media/image1820.png"/><Relationship Id="rId4" Type="http://schemas.openxmlformats.org/officeDocument/2006/relationships/image" Target="../media/image181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1.png"/><Relationship Id="rId7" Type="http://schemas.openxmlformats.org/officeDocument/2006/relationships/image" Target="../media/image19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6" Type="http://schemas.microsoft.com/office/2011/relationships/inkAction" Target="../ink/inkAction41.xml"/><Relationship Id="rId5" Type="http://schemas.openxmlformats.org/officeDocument/2006/relationships/image" Target="../media/image1920.png"/><Relationship Id="rId4" Type="http://schemas.openxmlformats.org/officeDocument/2006/relationships/image" Target="../media/image191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9.png"/><Relationship Id="rId7" Type="http://schemas.microsoft.com/office/2011/relationships/inkAction" Target="../ink/inkAction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10" Type="http://schemas.openxmlformats.org/officeDocument/2006/relationships/image" Target="../media/image204.png"/><Relationship Id="rId4" Type="http://schemas.openxmlformats.org/officeDocument/2006/relationships/image" Target="../media/image200.png"/><Relationship Id="rId9" Type="http://schemas.microsoft.com/office/2011/relationships/inkAction" Target="../ink/inkAction4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0.png"/><Relationship Id="rId2" Type="http://schemas.openxmlformats.org/officeDocument/2006/relationships/image" Target="../media/image19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0.png"/><Relationship Id="rId5" Type="http://schemas.microsoft.com/office/2011/relationships/inkAction" Target="../ink/inkAction44.xml"/><Relationship Id="rId4" Type="http://schemas.openxmlformats.org/officeDocument/2006/relationships/image" Target="../media/image200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2020.png"/><Relationship Id="rId7" Type="http://schemas.openxmlformats.org/officeDocument/2006/relationships/image" Target="../media/image20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6" Type="http://schemas.openxmlformats.org/officeDocument/2006/relationships/image" Target="../media/image205.png"/><Relationship Id="rId11" Type="http://schemas.openxmlformats.org/officeDocument/2006/relationships/image" Target="../media/image209.png"/><Relationship Id="rId5" Type="http://schemas.openxmlformats.org/officeDocument/2006/relationships/image" Target="../media/image2040.png"/><Relationship Id="rId10" Type="http://schemas.microsoft.com/office/2011/relationships/inkAction" Target="../ink/inkAction45.xml"/><Relationship Id="rId4" Type="http://schemas.openxmlformats.org/officeDocument/2006/relationships/image" Target="../media/image2030.png"/><Relationship Id="rId9" Type="http://schemas.openxmlformats.org/officeDocument/2006/relationships/image" Target="../media/image208.png"/></Relationships>
</file>

<file path=ppt/slides/_rels/slide78.xml.rels><?xml version="1.0" encoding="UTF-8" standalone="yes"?>
<Relationships xmlns="http://schemas.openxmlformats.org/package/2006/relationships"><Relationship Id="rId8" Type="http://schemas.microsoft.com/office/2011/relationships/inkAction" Target="../ink/inkAction46.xml"/><Relationship Id="rId3" Type="http://schemas.openxmlformats.org/officeDocument/2006/relationships/image" Target="../media/image210.png"/><Relationship Id="rId7" Type="http://schemas.openxmlformats.org/officeDocument/2006/relationships/image" Target="../media/image2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Relationship Id="rId9" Type="http://schemas.openxmlformats.org/officeDocument/2006/relationships/image" Target="../media/image216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13" Type="http://schemas.microsoft.com/office/2011/relationships/inkAction" Target="../ink/inkAction47.xml"/><Relationship Id="rId3" Type="http://schemas.openxmlformats.org/officeDocument/2006/relationships/image" Target="../media/image210.png"/><Relationship Id="rId7" Type="http://schemas.openxmlformats.org/officeDocument/2006/relationships/image" Target="../media/image220.png"/><Relationship Id="rId12" Type="http://schemas.openxmlformats.org/officeDocument/2006/relationships/image" Target="../media/image2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Relationship Id="rId6" Type="http://schemas.openxmlformats.org/officeDocument/2006/relationships/image" Target="../media/image219.png"/><Relationship Id="rId11" Type="http://schemas.openxmlformats.org/officeDocument/2006/relationships/image" Target="../media/image224.png"/><Relationship Id="rId5" Type="http://schemas.openxmlformats.org/officeDocument/2006/relationships/image" Target="../media/image218.png"/><Relationship Id="rId10" Type="http://schemas.openxmlformats.org/officeDocument/2006/relationships/image" Target="../media/image223.png"/><Relationship Id="rId4" Type="http://schemas.openxmlformats.org/officeDocument/2006/relationships/image" Target="../media/image217.png"/><Relationship Id="rId9" Type="http://schemas.openxmlformats.org/officeDocument/2006/relationships/image" Target="../media/image222.png"/><Relationship Id="rId14" Type="http://schemas.openxmlformats.org/officeDocument/2006/relationships/image" Target="../media/image2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7" Type="http://schemas.openxmlformats.org/officeDocument/2006/relationships/image" Target="../media/image2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Relationship Id="rId6" Type="http://schemas.microsoft.com/office/2011/relationships/inkAction" Target="../ink/inkAction48.xml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81.xml.rels><?xml version="1.0" encoding="UTF-8" standalone="yes"?>
<Relationships xmlns="http://schemas.openxmlformats.org/package/2006/relationships"><Relationship Id="rId8" Type="http://schemas.microsoft.com/office/2011/relationships/inkAction" Target="../ink/inkAction49.xml"/><Relationship Id="rId3" Type="http://schemas.openxmlformats.org/officeDocument/2006/relationships/image" Target="../media/image231.png"/><Relationship Id="rId7" Type="http://schemas.openxmlformats.org/officeDocument/2006/relationships/image" Target="../media/image2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Relationship Id="rId9" Type="http://schemas.openxmlformats.org/officeDocument/2006/relationships/image" Target="../media/image236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13" Type="http://schemas.openxmlformats.org/officeDocument/2006/relationships/image" Target="../media/image247.png"/><Relationship Id="rId3" Type="http://schemas.openxmlformats.org/officeDocument/2006/relationships/image" Target="../media/image237.png"/><Relationship Id="rId7" Type="http://schemas.openxmlformats.org/officeDocument/2006/relationships/image" Target="../media/image241.png"/><Relationship Id="rId12" Type="http://schemas.openxmlformats.org/officeDocument/2006/relationships/image" Target="../media/image2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Relationship Id="rId6" Type="http://schemas.openxmlformats.org/officeDocument/2006/relationships/image" Target="../media/image240.png"/><Relationship Id="rId11" Type="http://schemas.openxmlformats.org/officeDocument/2006/relationships/image" Target="../media/image245.png"/><Relationship Id="rId5" Type="http://schemas.openxmlformats.org/officeDocument/2006/relationships/image" Target="../media/image239.png"/><Relationship Id="rId10" Type="http://schemas.openxmlformats.org/officeDocument/2006/relationships/image" Target="../media/image244.png"/><Relationship Id="rId4" Type="http://schemas.openxmlformats.org/officeDocument/2006/relationships/image" Target="../media/image238.png"/><Relationship Id="rId9" Type="http://schemas.openxmlformats.org/officeDocument/2006/relationships/image" Target="../media/image243.png"/><Relationship Id="rId14" Type="http://schemas.openxmlformats.org/officeDocument/2006/relationships/image" Target="../media/image24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Relationship Id="rId6" Type="http://schemas.openxmlformats.org/officeDocument/2006/relationships/image" Target="../media/image2850.png"/><Relationship Id="rId5" Type="http://schemas.microsoft.com/office/2011/relationships/inkAction" Target="../ink/inkAction50.xml"/><Relationship Id="rId4" Type="http://schemas.openxmlformats.org/officeDocument/2006/relationships/image" Target="../media/image284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49.png"/><Relationship Id="rId7" Type="http://schemas.microsoft.com/office/2011/relationships/inkAction" Target="../ink/inkAction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85.xml.rels><?xml version="1.0" encoding="UTF-8" standalone="yes"?>
<Relationships xmlns="http://schemas.openxmlformats.org/package/2006/relationships"><Relationship Id="rId8" Type="http://schemas.microsoft.com/office/2011/relationships/inkAction" Target="../ink/inkAction52.xml"/><Relationship Id="rId3" Type="http://schemas.openxmlformats.org/officeDocument/2006/relationships/image" Target="../media/image2490.png"/><Relationship Id="rId7" Type="http://schemas.openxmlformats.org/officeDocument/2006/relationships/image" Target="../media/image25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6" Type="http://schemas.openxmlformats.org/officeDocument/2006/relationships/image" Target="../media/image2520.png"/><Relationship Id="rId5" Type="http://schemas.openxmlformats.org/officeDocument/2006/relationships/image" Target="../media/image2510.png"/><Relationship Id="rId4" Type="http://schemas.openxmlformats.org/officeDocument/2006/relationships/image" Target="../media/image2500.png"/><Relationship Id="rId9" Type="http://schemas.openxmlformats.org/officeDocument/2006/relationships/image" Target="../media/image25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7" Type="http://schemas.openxmlformats.org/officeDocument/2006/relationships/image" Target="../media/image25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0.png"/><Relationship Id="rId3" Type="http://schemas.openxmlformats.org/officeDocument/2006/relationships/image" Target="../media/image2490.png"/><Relationship Id="rId7" Type="http://schemas.microsoft.com/office/2011/relationships/inkAction" Target="../ink/inkAction5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Relationship Id="rId6" Type="http://schemas.openxmlformats.org/officeDocument/2006/relationships/image" Target="../media/image2570.png"/><Relationship Id="rId5" Type="http://schemas.openxmlformats.org/officeDocument/2006/relationships/image" Target="../media/image2560.png"/><Relationship Id="rId4" Type="http://schemas.openxmlformats.org/officeDocument/2006/relationships/image" Target="../media/image2550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490.png"/><Relationship Id="rId7" Type="http://schemas.openxmlformats.org/officeDocument/2006/relationships/image" Target="../media/image26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microsoft.com/office/2011/relationships/inkAction" Target="../ink/inkAction1.xml"/><Relationship Id="rId5" Type="http://schemas.openxmlformats.org/officeDocument/2006/relationships/image" Target="../media/image17.png"/><Relationship Id="rId4" Type="http://schemas.openxmlformats.org/officeDocument/2006/relationships/image" Target="../media/image16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2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4" Type="http://schemas.openxmlformats.org/officeDocument/2006/relationships/image" Target="../media/image12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10" Type="http://schemas.openxmlformats.org/officeDocument/2006/relationships/image" Target="../media/image277.png"/><Relationship Id="rId4" Type="http://schemas.openxmlformats.org/officeDocument/2006/relationships/image" Target="../media/image272.png"/><Relationship Id="rId9" Type="http://schemas.microsoft.com/office/2011/relationships/inkAction" Target="../ink/inkAction5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Relationship Id="rId5" Type="http://schemas.openxmlformats.org/officeDocument/2006/relationships/image" Target="../media/image279.png"/><Relationship Id="rId4" Type="http://schemas.openxmlformats.org/officeDocument/2006/relationships/image" Target="../media/image27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Relationship Id="rId6" Type="http://schemas.openxmlformats.org/officeDocument/2006/relationships/image" Target="../media/image1830.png"/><Relationship Id="rId5" Type="http://schemas.openxmlformats.org/officeDocument/2006/relationships/image" Target="../media/image1820.png"/><Relationship Id="rId4" Type="http://schemas.openxmlformats.org/officeDocument/2006/relationships/image" Target="../media/image1810.png"/></Relationships>
</file>

<file path=ppt/slides/_rels/slide94.xml.rels><?xml version="1.0" encoding="UTF-8" standalone="yes"?>
<Relationships xmlns="http://schemas.openxmlformats.org/package/2006/relationships"><Relationship Id="rId8" Type="http://schemas.microsoft.com/office/2011/relationships/inkAction" Target="../ink/inkAction55.xml"/><Relationship Id="rId3" Type="http://schemas.openxmlformats.org/officeDocument/2006/relationships/image" Target="../media/image282.png"/><Relationship Id="rId7" Type="http://schemas.openxmlformats.org/officeDocument/2006/relationships/image" Target="../media/image28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Relationship Id="rId6" Type="http://schemas.openxmlformats.org/officeDocument/2006/relationships/image" Target="../media/image285.png"/><Relationship Id="rId5" Type="http://schemas.openxmlformats.org/officeDocument/2006/relationships/image" Target="../media/image284.png"/><Relationship Id="rId4" Type="http://schemas.openxmlformats.org/officeDocument/2006/relationships/image" Target="../media/image283.png"/><Relationship Id="rId9" Type="http://schemas.openxmlformats.org/officeDocument/2006/relationships/image" Target="../media/image28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9.xml"/><Relationship Id="rId6" Type="http://schemas.openxmlformats.org/officeDocument/2006/relationships/image" Target="../media/image286.png"/><Relationship Id="rId5" Type="http://schemas.openxmlformats.org/officeDocument/2006/relationships/image" Target="../media/image289.png"/><Relationship Id="rId4" Type="http://schemas.openxmlformats.org/officeDocument/2006/relationships/image" Target="../media/image288.png"/></Relationships>
</file>

<file path=ppt/slides/_rels/slide96.xml.rels><?xml version="1.0" encoding="UTF-8" standalone="yes"?>
<Relationships xmlns="http://schemas.openxmlformats.org/package/2006/relationships"><Relationship Id="rId8" Type="http://schemas.microsoft.com/office/2011/relationships/inkAction" Target="../ink/inkAction56.xml"/><Relationship Id="rId3" Type="http://schemas.openxmlformats.org/officeDocument/2006/relationships/image" Target="../media/image291.png"/><Relationship Id="rId7" Type="http://schemas.openxmlformats.org/officeDocument/2006/relationships/image" Target="../media/image29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Relationship Id="rId6" Type="http://schemas.openxmlformats.org/officeDocument/2006/relationships/image" Target="../media/image294.png"/><Relationship Id="rId5" Type="http://schemas.openxmlformats.org/officeDocument/2006/relationships/image" Target="../media/image293.png"/><Relationship Id="rId4" Type="http://schemas.openxmlformats.org/officeDocument/2006/relationships/image" Target="../media/image292.png"/><Relationship Id="rId9" Type="http://schemas.openxmlformats.org/officeDocument/2006/relationships/image" Target="../media/image29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Relationship Id="rId5" Type="http://schemas.openxmlformats.org/officeDocument/2006/relationships/image" Target="../media/image7.png"/><Relationship Id="rId4" Type="http://schemas.openxmlformats.org/officeDocument/2006/relationships/image" Target="../media/image297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30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Relationship Id="rId6" Type="http://schemas.openxmlformats.org/officeDocument/2006/relationships/image" Target="../media/image302.png"/><Relationship Id="rId11" Type="http://schemas.openxmlformats.org/officeDocument/2006/relationships/image" Target="../media/image307.png"/><Relationship Id="rId5" Type="http://schemas.openxmlformats.org/officeDocument/2006/relationships/image" Target="../media/image301.png"/><Relationship Id="rId10" Type="http://schemas.openxmlformats.org/officeDocument/2006/relationships/image" Target="../media/image306.png"/><Relationship Id="rId4" Type="http://schemas.openxmlformats.org/officeDocument/2006/relationships/image" Target="../media/image299.png"/><Relationship Id="rId9" Type="http://schemas.openxmlformats.org/officeDocument/2006/relationships/image" Target="../media/image305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308.png"/><Relationship Id="rId7" Type="http://schemas.openxmlformats.org/officeDocument/2006/relationships/image" Target="../media/image3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Relationship Id="rId6" Type="http://schemas.openxmlformats.org/officeDocument/2006/relationships/image" Target="../media/image311.png"/><Relationship Id="rId5" Type="http://schemas.openxmlformats.org/officeDocument/2006/relationships/image" Target="../media/image310.png"/><Relationship Id="rId4" Type="http://schemas.openxmlformats.org/officeDocument/2006/relationships/image" Target="../media/image30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photos of Paper">
            <a:extLst>
              <a:ext uri="{FF2B5EF4-FFF2-40B4-BE49-F238E27FC236}">
                <a16:creationId xmlns:a16="http://schemas.microsoft.com/office/drawing/2014/main" id="{5C89F0E0-CF0B-6FC0-4626-EC186B863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8" b="7452"/>
          <a:stretch/>
        </p:blipFill>
        <p:spPr bwMode="auto">
          <a:xfrm>
            <a:off x="-36513" y="-29402"/>
            <a:ext cx="12279261" cy="697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177E957-D02A-A935-B98F-55AC75CF02FD}"/>
              </a:ext>
            </a:extLst>
          </p:cNvPr>
          <p:cNvSpPr/>
          <p:nvPr/>
        </p:nvSpPr>
        <p:spPr>
          <a:xfrm>
            <a:off x="-1046375" y="-181170"/>
            <a:ext cx="12857376" cy="1837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F2609B-D48C-15EB-35E9-2A6AE0EC3419}"/>
              </a:ext>
            </a:extLst>
          </p:cNvPr>
          <p:cNvSpPr txBox="1"/>
          <p:nvPr/>
        </p:nvSpPr>
        <p:spPr>
          <a:xfrm>
            <a:off x="-21424" y="-29401"/>
            <a:ext cx="101683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400" i="0" dirty="0">
                <a:latin typeface="Impact" panose="020B0806030902050204" pitchFamily="34" charset="0"/>
              </a:rPr>
              <a:t>Spinors </a:t>
            </a:r>
            <a:r>
              <a:rPr lang="en-CA" sz="8400" dirty="0">
                <a:latin typeface="Impact" panose="020B0806030902050204" pitchFamily="34" charset="0"/>
              </a:rPr>
              <a:t>F</a:t>
            </a:r>
            <a:r>
              <a:rPr lang="en-CA" sz="8400" i="0" dirty="0">
                <a:latin typeface="Impact" panose="020B0806030902050204" pitchFamily="34" charset="0"/>
              </a:rPr>
              <a:t>or Beginners</a:t>
            </a:r>
            <a:endParaRPr lang="en-CA" sz="8400" dirty="0">
              <a:latin typeface="Impact" panose="020B0806030902050204" pitchFamily="34" charset="0"/>
            </a:endParaRP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FA6442FD-4FDF-F679-01D4-954579252820}"/>
              </a:ext>
            </a:extLst>
          </p:cNvPr>
          <p:cNvSpPr/>
          <p:nvPr/>
        </p:nvSpPr>
        <p:spPr>
          <a:xfrm>
            <a:off x="-51602" y="1835558"/>
            <a:ext cx="12263268" cy="496344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ED629E-86EB-5A0F-F896-900D758C5876}"/>
              </a:ext>
            </a:extLst>
          </p:cNvPr>
          <p:cNvSpPr txBox="1"/>
          <p:nvPr/>
        </p:nvSpPr>
        <p:spPr>
          <a:xfrm>
            <a:off x="4497" y="1707625"/>
            <a:ext cx="12213424" cy="2400657"/>
          </a:xfrm>
          <a:prstGeom prst="rect">
            <a:avLst/>
          </a:prstGeom>
          <a:noFill/>
          <a:ln>
            <a:solidFill>
              <a:srgbClr val="007635"/>
            </a:solidFill>
          </a:ln>
          <a:effectLst>
            <a:softEdge rad="635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CA" sz="15000" b="1" i="0" dirty="0"/>
              <a:t>Pauli Vectors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0B9D88-C60B-5CD2-2099-28C338EA0BAB}"/>
              </a:ext>
            </a:extLst>
          </p:cNvPr>
          <p:cNvGrpSpPr/>
          <p:nvPr/>
        </p:nvGrpSpPr>
        <p:grpSpPr>
          <a:xfrm>
            <a:off x="9975199" y="-1770302"/>
            <a:ext cx="3794760" cy="3794760"/>
            <a:chOff x="9916205" y="-1445835"/>
            <a:chExt cx="3794760" cy="379476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1EA1E63-4146-C6C8-84B6-9F7E2AB0C56E}"/>
                </a:ext>
              </a:extLst>
            </p:cNvPr>
            <p:cNvSpPr/>
            <p:nvPr/>
          </p:nvSpPr>
          <p:spPr>
            <a:xfrm>
              <a:off x="9916205" y="-1445835"/>
              <a:ext cx="3794760" cy="3794760"/>
            </a:xfrm>
            <a:prstGeom prst="ellipse">
              <a:avLst/>
            </a:prstGeom>
            <a:solidFill>
              <a:srgbClr val="A3FFF6"/>
            </a:solidFill>
            <a:ln w="190500">
              <a:solidFill>
                <a:srgbClr val="00A4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8A645F-9612-0CDA-B157-974F4C017799}"/>
                </a:ext>
              </a:extLst>
            </p:cNvPr>
            <p:cNvSpPr txBox="1"/>
            <p:nvPr/>
          </p:nvSpPr>
          <p:spPr>
            <a:xfrm>
              <a:off x="10790863" y="203084"/>
              <a:ext cx="1045479" cy="20159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500" dirty="0">
                  <a:latin typeface="Impact" panose="020B0806030902050204" pitchFamily="34" charset="0"/>
                </a:rPr>
                <a:t>6</a:t>
              </a:r>
              <a:endParaRPr lang="en-CA" sz="12500" dirty="0">
                <a:latin typeface="Impact" panose="020B0806030902050204" pitchFamily="34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677969C-8A6F-E3E9-C9F9-B493829AE7A9}"/>
              </a:ext>
            </a:extLst>
          </p:cNvPr>
          <p:cNvSpPr/>
          <p:nvPr/>
        </p:nvSpPr>
        <p:spPr>
          <a:xfrm>
            <a:off x="2667017" y="4103478"/>
            <a:ext cx="6351671" cy="240065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4CFFE9-5FF0-1B6E-9EB3-B1EEFEA41CBB}"/>
                  </a:ext>
                </a:extLst>
              </p:cNvPr>
              <p:cNvSpPr txBox="1"/>
              <p:nvPr/>
            </p:nvSpPr>
            <p:spPr>
              <a:xfrm>
                <a:off x="8945520" y="4213388"/>
                <a:ext cx="3375314" cy="1914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p>
                      <m:sSupPr>
                        <m:ctrlPr>
                          <a:rPr lang="en-GB" sz="6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CA" sz="6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6000" b="1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</m:m>
                          </m:e>
                        </m:d>
                      </m:e>
                      <m:sup>
                        <m:r>
                          <a:rPr lang="en-GB" sz="6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CA" sz="6000" b="1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4CFFE9-5FF0-1B6E-9EB3-B1EEFEA41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5520" y="4213388"/>
                <a:ext cx="3375314" cy="19145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351001E-7C41-1489-6A69-D0FAF4222DC5}"/>
                  </a:ext>
                </a:extLst>
              </p:cNvPr>
              <p:cNvSpPr txBox="1"/>
              <p:nvPr/>
            </p:nvSpPr>
            <p:spPr>
              <a:xfrm>
                <a:off x="2803242" y="4244590"/>
                <a:ext cx="6351671" cy="1997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6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66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e>
                                <m:r>
                                  <a:rPr lang="en-GB" sz="66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GB" sz="66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6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GB" sz="66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6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GB" sz="66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66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GB" sz="66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  <m:e>
                                <m:r>
                                  <a:rPr lang="en-GB" sz="66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6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600" b="1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351001E-7C41-1489-6A69-D0FAF4222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242" y="4244590"/>
                <a:ext cx="6351671" cy="19970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67BC87-5E62-CD66-8B31-5EAB7D9367F3}"/>
                  </a:ext>
                </a:extLst>
              </p:cNvPr>
              <p:cNvSpPr txBox="1"/>
              <p:nvPr/>
            </p:nvSpPr>
            <p:spPr>
              <a:xfrm>
                <a:off x="-42768" y="4424142"/>
                <a:ext cx="2881286" cy="1759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</m:mr>
                            <m:mr>
                              <m:e/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en-CA" sz="6000" b="1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67BC87-5E62-CD66-8B31-5EAB7D936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768" y="4424142"/>
                <a:ext cx="2881286" cy="17593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DD4738-D399-6BBC-AB81-6CD9E19EAFC4}"/>
                  </a:ext>
                </a:extLst>
              </p:cNvPr>
              <p:cNvSpPr txBox="1"/>
              <p:nvPr/>
            </p:nvSpPr>
            <p:spPr>
              <a:xfrm>
                <a:off x="234856" y="4783782"/>
                <a:ext cx="24535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b="1" i="1" smtClean="0">
                          <a:latin typeface="Cambria Math" panose="02040503050406030204" pitchFamily="18" charset="0"/>
                        </a:rPr>
                        <m:t>𝑺𝑼</m:t>
                      </m:r>
                      <m:d>
                        <m:dPr>
                          <m:ctrlPr>
                            <a:rPr lang="en-CA" sz="6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en-CA" sz="6000" b="1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DD4738-D399-6BBC-AB81-6CD9E19EA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56" y="4783782"/>
                <a:ext cx="2453556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E8B35D-291A-E4A7-6FF0-A14D6BF62A8E}"/>
                  </a:ext>
                </a:extLst>
              </p:cNvPr>
              <p:cNvSpPr txBox="1"/>
              <p:nvPr/>
            </p:nvSpPr>
            <p:spPr>
              <a:xfrm>
                <a:off x="9324229" y="4783782"/>
                <a:ext cx="24535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b="1" i="1" smtClean="0">
                          <a:latin typeface="Cambria Math" panose="02040503050406030204" pitchFamily="18" charset="0"/>
                        </a:rPr>
                        <m:t>𝑺𝑼</m:t>
                      </m:r>
                      <m:d>
                        <m:dPr>
                          <m:ctrlPr>
                            <a:rPr lang="en-CA" sz="6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en-CA" sz="6000" b="1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E8B35D-291A-E4A7-6FF0-A14D6BF62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229" y="4783782"/>
                <a:ext cx="2453556" cy="1015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3979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E96996E4-82F5-4FE6-ADF7-3C53DD9575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7985" y="134569"/>
              <a:ext cx="11985524" cy="13263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27635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  <a:gridCol w="4291591">
                      <a:extLst>
                        <a:ext uri="{9D8B030D-6E8A-4147-A177-3AD203B41FA5}">
                          <a16:colId xmlns:a16="http://schemas.microsoft.com/office/drawing/2014/main" val="536243674"/>
                        </a:ext>
                      </a:extLst>
                    </a:gridCol>
                    <a:gridCol w="3866298">
                      <a:extLst>
                        <a:ext uri="{9D8B030D-6E8A-4147-A177-3AD203B41FA5}">
                          <a16:colId xmlns:a16="http://schemas.microsoft.com/office/drawing/2014/main" val="50145679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4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4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4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e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4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sub>
                                </m:sSub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4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4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E96996E4-82F5-4FE6-ADF7-3C53DD9575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7985" y="134569"/>
              <a:ext cx="11985524" cy="13263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27635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  <a:gridCol w="4291591">
                      <a:extLst>
                        <a:ext uri="{9D8B030D-6E8A-4147-A177-3AD203B41FA5}">
                          <a16:colId xmlns:a16="http://schemas.microsoft.com/office/drawing/2014/main" val="536243674"/>
                        </a:ext>
                      </a:extLst>
                    </a:gridCol>
                    <a:gridCol w="3866298">
                      <a:extLst>
                        <a:ext uri="{9D8B030D-6E8A-4147-A177-3AD203B41FA5}">
                          <a16:colId xmlns:a16="http://schemas.microsoft.com/office/drawing/2014/main" val="501456798"/>
                        </a:ext>
                      </a:extLst>
                    </a:gridCol>
                  </a:tblGrid>
                  <a:tr h="13263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213217" b="-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9205" r="-90199" b="-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9764" b="-4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7">
                <a:extLst>
                  <a:ext uri="{FF2B5EF4-FFF2-40B4-BE49-F238E27FC236}">
                    <a16:creationId xmlns:a16="http://schemas.microsoft.com/office/drawing/2014/main" id="{02F38450-AC01-9996-9EC4-2281370F7D0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7985" y="1437049"/>
              <a:ext cx="11985524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27635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  <a:gridCol w="4291591">
                      <a:extLst>
                        <a:ext uri="{9D8B030D-6E8A-4147-A177-3AD203B41FA5}">
                          <a16:colId xmlns:a16="http://schemas.microsoft.com/office/drawing/2014/main" val="536243674"/>
                        </a:ext>
                      </a:extLst>
                    </a:gridCol>
                    <a:gridCol w="3866298">
                      <a:extLst>
                        <a:ext uri="{9D8B030D-6E8A-4147-A177-3AD203B41FA5}">
                          <a16:colId xmlns:a16="http://schemas.microsoft.com/office/drawing/2014/main" val="50145679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CA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CA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CA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7">
                <a:extLst>
                  <a:ext uri="{FF2B5EF4-FFF2-40B4-BE49-F238E27FC236}">
                    <a16:creationId xmlns:a16="http://schemas.microsoft.com/office/drawing/2014/main" id="{02F38450-AC01-9996-9EC4-2281370F7D0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7985" y="1437049"/>
              <a:ext cx="11985524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27635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  <a:gridCol w="4291591">
                      <a:extLst>
                        <a:ext uri="{9D8B030D-6E8A-4147-A177-3AD203B41FA5}">
                          <a16:colId xmlns:a16="http://schemas.microsoft.com/office/drawing/2014/main" val="536243674"/>
                        </a:ext>
                      </a:extLst>
                    </a:gridCol>
                    <a:gridCol w="3866298">
                      <a:extLst>
                        <a:ext uri="{9D8B030D-6E8A-4147-A177-3AD203B41FA5}">
                          <a16:colId xmlns:a16="http://schemas.microsoft.com/office/drawing/2014/main" val="501456798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213217" b="-7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89205" r="-90199" b="-7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9764" b="-7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3659A8-F44E-8E73-521D-5AF3F2361C0C}"/>
                  </a:ext>
                </a:extLst>
              </p:cNvPr>
              <p:cNvSpPr txBox="1"/>
              <p:nvPr/>
            </p:nvSpPr>
            <p:spPr>
              <a:xfrm>
                <a:off x="176979" y="2227832"/>
                <a:ext cx="7890389" cy="1877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800" u="sng" dirty="0"/>
                  <a:t>Useful Properties</a:t>
                </a:r>
                <a:r>
                  <a:rPr lang="en-CA" sz="5800" dirty="0"/>
                  <a:t>:</a:t>
                </a:r>
              </a:p>
              <a:p>
                <a:pPr marL="1143000" indent="-1143000">
                  <a:buFont typeface="+mj-lt"/>
                  <a:buAutoNum type="arabicPeriod"/>
                </a:pPr>
                <a:r>
                  <a:rPr lang="en-CA" sz="5800" dirty="0"/>
                  <a:t>Traceless </a:t>
                </a:r>
                <a14:m>
                  <m:oMath xmlns:m="http://schemas.openxmlformats.org/officeDocument/2006/math">
                    <m:r>
                      <a:rPr lang="en-CA" sz="5800" b="0" i="1" smtClean="0">
                        <a:latin typeface="Cambria Math" panose="02040503050406030204" pitchFamily="18" charset="0"/>
                      </a:rPr>
                      <m:t>𝑡𝑟</m:t>
                    </m:r>
                    <m:d>
                      <m:dPr>
                        <m:ctrlPr>
                          <a:rPr lang="en-CA" sz="5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5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8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5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CA" sz="5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sz="5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3659A8-F44E-8E73-521D-5AF3F2361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79" y="2227832"/>
                <a:ext cx="7890389" cy="1877437"/>
              </a:xfrm>
              <a:prstGeom prst="rect">
                <a:avLst/>
              </a:prstGeom>
              <a:blipFill>
                <a:blip r:embed="rId5"/>
                <a:stretch>
                  <a:fillRect l="-4560" t="-9416" b="-2077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6E30916-C097-0AFD-96B5-4AC8143320E4}"/>
                  </a:ext>
                </a:extLst>
              </p:cNvPr>
              <p:cNvSpPr txBox="1"/>
              <p:nvPr/>
            </p:nvSpPr>
            <p:spPr>
              <a:xfrm>
                <a:off x="344127" y="4397113"/>
                <a:ext cx="11562735" cy="2047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𝑡𝑟</m:t>
                    </m:r>
                  </m:oMath>
                </a14:m>
                <a:r>
                  <a:rPr lang="en-CA" sz="54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4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CA" sz="48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48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CA" sz="48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CA" sz="48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CA" sz="48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48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CA" sz="48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CA" sz="48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48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CA" sz="48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13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CA" sz="48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48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CA" sz="48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CA" sz="48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48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CA" sz="48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CA" sz="48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48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CA" sz="48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CA" sz="48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48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CA" sz="48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CA" sz="48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48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CA" sz="48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CA" sz="48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48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CA" sz="48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33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r>
                  <a:rPr lang="en-CA" sz="54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5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sz="5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5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sz="5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5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sz="5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</m:oMath>
                </a14:m>
                <a:endParaRPr lang="en-CA" sz="5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6E30916-C097-0AFD-96B5-4AC814332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27" y="4397113"/>
                <a:ext cx="11562735" cy="20476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7BBED80-C403-5525-469B-45106043F3B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49240" y="68760"/>
              <a:ext cx="10339560" cy="64008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7BBED80-C403-5525-469B-45106043F3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39880" y="59400"/>
                <a:ext cx="10358280" cy="6419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1978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940">
        <p:fade/>
      </p:transition>
    </mc:Choice>
    <mc:Fallback xmlns="">
      <p:transition spd="med" advTm="309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E96996E4-82F5-4FE6-ADF7-3C53DD9575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6357276"/>
                  </p:ext>
                </p:extLst>
              </p:nvPr>
            </p:nvGraphicFramePr>
            <p:xfrm>
              <a:off x="117985" y="134569"/>
              <a:ext cx="11985524" cy="13263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27635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  <a:gridCol w="4291591">
                      <a:extLst>
                        <a:ext uri="{9D8B030D-6E8A-4147-A177-3AD203B41FA5}">
                          <a16:colId xmlns:a16="http://schemas.microsoft.com/office/drawing/2014/main" val="536243674"/>
                        </a:ext>
                      </a:extLst>
                    </a:gridCol>
                    <a:gridCol w="3866298">
                      <a:extLst>
                        <a:ext uri="{9D8B030D-6E8A-4147-A177-3AD203B41FA5}">
                          <a16:colId xmlns:a16="http://schemas.microsoft.com/office/drawing/2014/main" val="50145679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4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4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4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e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4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sub>
                                </m:sSub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4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4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E96996E4-82F5-4FE6-ADF7-3C53DD9575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6357276"/>
                  </p:ext>
                </p:extLst>
              </p:nvPr>
            </p:nvGraphicFramePr>
            <p:xfrm>
              <a:off x="117985" y="134569"/>
              <a:ext cx="11985524" cy="13263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27635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  <a:gridCol w="4291591">
                      <a:extLst>
                        <a:ext uri="{9D8B030D-6E8A-4147-A177-3AD203B41FA5}">
                          <a16:colId xmlns:a16="http://schemas.microsoft.com/office/drawing/2014/main" val="536243674"/>
                        </a:ext>
                      </a:extLst>
                    </a:gridCol>
                    <a:gridCol w="3866298">
                      <a:extLst>
                        <a:ext uri="{9D8B030D-6E8A-4147-A177-3AD203B41FA5}">
                          <a16:colId xmlns:a16="http://schemas.microsoft.com/office/drawing/2014/main" val="501456798"/>
                        </a:ext>
                      </a:extLst>
                    </a:gridCol>
                  </a:tblGrid>
                  <a:tr h="13263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213217" b="-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9205" r="-90199" b="-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9764" b="-4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7">
                <a:extLst>
                  <a:ext uri="{FF2B5EF4-FFF2-40B4-BE49-F238E27FC236}">
                    <a16:creationId xmlns:a16="http://schemas.microsoft.com/office/drawing/2014/main" id="{02F38450-AC01-9996-9EC4-2281370F7D0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7985" y="1437049"/>
              <a:ext cx="11985524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27635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  <a:gridCol w="4291591">
                      <a:extLst>
                        <a:ext uri="{9D8B030D-6E8A-4147-A177-3AD203B41FA5}">
                          <a16:colId xmlns:a16="http://schemas.microsoft.com/office/drawing/2014/main" val="536243674"/>
                        </a:ext>
                      </a:extLst>
                    </a:gridCol>
                    <a:gridCol w="3866298">
                      <a:extLst>
                        <a:ext uri="{9D8B030D-6E8A-4147-A177-3AD203B41FA5}">
                          <a16:colId xmlns:a16="http://schemas.microsoft.com/office/drawing/2014/main" val="50145679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CA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CA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CA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7">
                <a:extLst>
                  <a:ext uri="{FF2B5EF4-FFF2-40B4-BE49-F238E27FC236}">
                    <a16:creationId xmlns:a16="http://schemas.microsoft.com/office/drawing/2014/main" id="{02F38450-AC01-9996-9EC4-2281370F7D0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7985" y="1437049"/>
              <a:ext cx="11985524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27635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  <a:gridCol w="4291591">
                      <a:extLst>
                        <a:ext uri="{9D8B030D-6E8A-4147-A177-3AD203B41FA5}">
                          <a16:colId xmlns:a16="http://schemas.microsoft.com/office/drawing/2014/main" val="536243674"/>
                        </a:ext>
                      </a:extLst>
                    </a:gridCol>
                    <a:gridCol w="3866298">
                      <a:extLst>
                        <a:ext uri="{9D8B030D-6E8A-4147-A177-3AD203B41FA5}">
                          <a16:colId xmlns:a16="http://schemas.microsoft.com/office/drawing/2014/main" val="501456798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213217" b="-7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89205" r="-90199" b="-7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9764" b="-7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3659A8-F44E-8E73-521D-5AF3F2361C0C}"/>
                  </a:ext>
                </a:extLst>
              </p:cNvPr>
              <p:cNvSpPr txBox="1"/>
              <p:nvPr/>
            </p:nvSpPr>
            <p:spPr>
              <a:xfrm>
                <a:off x="176979" y="2227832"/>
                <a:ext cx="10688076" cy="4807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800" u="sng" dirty="0"/>
                  <a:t>Useful Properties</a:t>
                </a:r>
                <a:r>
                  <a:rPr lang="en-CA" sz="5800" dirty="0"/>
                  <a:t>:</a:t>
                </a:r>
              </a:p>
              <a:p>
                <a:pPr marL="1143000" indent="-1143000">
                  <a:buFont typeface="+mj-lt"/>
                  <a:buAutoNum type="arabicPeriod"/>
                </a:pPr>
                <a:r>
                  <a:rPr lang="en-CA" sz="5800" dirty="0"/>
                  <a:t>Traceless </a:t>
                </a:r>
                <a14:m>
                  <m:oMath xmlns:m="http://schemas.openxmlformats.org/officeDocument/2006/math">
                    <m:r>
                      <a:rPr lang="en-CA" sz="5800" b="0" i="1" smtClean="0">
                        <a:latin typeface="Cambria Math" panose="02040503050406030204" pitchFamily="18" charset="0"/>
                      </a:rPr>
                      <m:t>𝑡𝑟</m:t>
                    </m:r>
                    <m:d>
                      <m:dPr>
                        <m:ctrlPr>
                          <a:rPr lang="en-CA" sz="5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5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8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5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CA" sz="5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sz="5800" dirty="0"/>
              </a:p>
              <a:p>
                <a:pPr marL="1143000" indent="-1143000">
                  <a:buFont typeface="+mj-lt"/>
                  <a:buAutoNum type="arabicPeriod"/>
                </a:pPr>
                <a:r>
                  <a:rPr lang="en-CA" sz="5800" dirty="0"/>
                  <a:t>Hermitian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5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5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5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58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5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5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CA" sz="5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5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5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CA" sz="5800" dirty="0"/>
              </a:p>
              <a:p>
                <a:pPr marL="1143000" indent="-1143000">
                  <a:buFont typeface="+mj-lt"/>
                  <a:buAutoNum type="arabicPeriod"/>
                </a:pPr>
                <a:r>
                  <a:rPr lang="en-CA" sz="5800" dirty="0"/>
                  <a:t>Square to identity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5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5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5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58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5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CA" sz="5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5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CA" sz="5800"/>
                      <m:t>𝟙</m:t>
                    </m:r>
                  </m:oMath>
                </a14:m>
                <a:endParaRPr lang="en-CA" sz="5800" dirty="0"/>
              </a:p>
              <a:p>
                <a:pPr marL="1143000" indent="-1143000">
                  <a:buFont typeface="+mj-lt"/>
                  <a:buAutoNum type="arabicPeriod"/>
                </a:pPr>
                <a:r>
                  <a:rPr lang="en-CA" sz="5800" dirty="0"/>
                  <a:t>Anti-commute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5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5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CA" sz="5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5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sz="5800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CA" sz="5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5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CA" sz="5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5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CA" sz="5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3659A8-F44E-8E73-521D-5AF3F2361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79" y="2227832"/>
                <a:ext cx="10688076" cy="4807150"/>
              </a:xfrm>
              <a:prstGeom prst="rect">
                <a:avLst/>
              </a:prstGeom>
              <a:blipFill>
                <a:blip r:embed="rId5"/>
                <a:stretch>
                  <a:fillRect l="-3366" t="-3676" b="-304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B65DAC4-A760-BCEC-4909-BBBB46681B1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623840" y="4940280"/>
              <a:ext cx="3209760" cy="583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B65DAC4-A760-BCEC-4909-BBBB46681B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14480" y="4930920"/>
                <a:ext cx="322848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6A39BAC-83C2-5B1B-F466-DDF1225CE416}"/>
                  </a:ext>
                </a:extLst>
              </p:cNvPr>
              <p:cNvSpPr txBox="1"/>
              <p:nvPr/>
            </p:nvSpPr>
            <p:spPr>
              <a:xfrm>
                <a:off x="10090970" y="5913422"/>
                <a:ext cx="201254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CA" sz="4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4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CA" sz="4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CA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6A39BAC-83C2-5B1B-F466-DDF1225C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0970" y="5913422"/>
                <a:ext cx="2012540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827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27"/>
    </mc:Choice>
    <mc:Fallback xmlns="">
      <p:transition spd="slow" advTm="77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8CA4BA3-0899-75BF-2058-9BAC0E3C5E83}"/>
              </a:ext>
            </a:extLst>
          </p:cNvPr>
          <p:cNvSpPr/>
          <p:nvPr/>
        </p:nvSpPr>
        <p:spPr>
          <a:xfrm rot="5400000">
            <a:off x="5493847" y="3903633"/>
            <a:ext cx="742950" cy="1963465"/>
          </a:xfrm>
          <a:prstGeom prst="rect">
            <a:avLst/>
          </a:prstGeom>
          <a:solidFill>
            <a:srgbClr val="FF66FF">
              <a:alpha val="5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9B731E-82B8-57DF-A237-B4FC6497C5E2}"/>
              </a:ext>
            </a:extLst>
          </p:cNvPr>
          <p:cNvSpPr/>
          <p:nvPr/>
        </p:nvSpPr>
        <p:spPr>
          <a:xfrm rot="5400000">
            <a:off x="5493847" y="3066039"/>
            <a:ext cx="742950" cy="1963465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E82589-7B03-F701-595A-280424ABFC6C}"/>
              </a:ext>
            </a:extLst>
          </p:cNvPr>
          <p:cNvSpPr/>
          <p:nvPr/>
        </p:nvSpPr>
        <p:spPr>
          <a:xfrm>
            <a:off x="1285362" y="3594895"/>
            <a:ext cx="742950" cy="171450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383DAC-C060-EEE1-9834-1EA2E392608A}"/>
              </a:ext>
            </a:extLst>
          </p:cNvPr>
          <p:cNvSpPr/>
          <p:nvPr/>
        </p:nvSpPr>
        <p:spPr>
          <a:xfrm>
            <a:off x="2384912" y="3594895"/>
            <a:ext cx="742950" cy="1714500"/>
          </a:xfrm>
          <a:prstGeom prst="rect">
            <a:avLst/>
          </a:prstGeom>
          <a:solidFill>
            <a:srgbClr val="FF66FF">
              <a:alpha val="49804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E96996E4-82F5-4FE6-ADF7-3C53DD9575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3998981"/>
                  </p:ext>
                </p:extLst>
              </p:nvPr>
            </p:nvGraphicFramePr>
            <p:xfrm>
              <a:off x="117985" y="134569"/>
              <a:ext cx="11985524" cy="13263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27635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  <a:gridCol w="4291591">
                      <a:extLst>
                        <a:ext uri="{9D8B030D-6E8A-4147-A177-3AD203B41FA5}">
                          <a16:colId xmlns:a16="http://schemas.microsoft.com/office/drawing/2014/main" val="536243674"/>
                        </a:ext>
                      </a:extLst>
                    </a:gridCol>
                    <a:gridCol w="3866298">
                      <a:extLst>
                        <a:ext uri="{9D8B030D-6E8A-4147-A177-3AD203B41FA5}">
                          <a16:colId xmlns:a16="http://schemas.microsoft.com/office/drawing/2014/main" val="50145679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4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4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4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e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4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sub>
                                </m:sSub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4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4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E96996E4-82F5-4FE6-ADF7-3C53DD9575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3998981"/>
                  </p:ext>
                </p:extLst>
              </p:nvPr>
            </p:nvGraphicFramePr>
            <p:xfrm>
              <a:off x="117985" y="134569"/>
              <a:ext cx="11985524" cy="13263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27635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  <a:gridCol w="4291591">
                      <a:extLst>
                        <a:ext uri="{9D8B030D-6E8A-4147-A177-3AD203B41FA5}">
                          <a16:colId xmlns:a16="http://schemas.microsoft.com/office/drawing/2014/main" val="536243674"/>
                        </a:ext>
                      </a:extLst>
                    </a:gridCol>
                    <a:gridCol w="3866298">
                      <a:extLst>
                        <a:ext uri="{9D8B030D-6E8A-4147-A177-3AD203B41FA5}">
                          <a16:colId xmlns:a16="http://schemas.microsoft.com/office/drawing/2014/main" val="501456798"/>
                        </a:ext>
                      </a:extLst>
                    </a:gridCol>
                  </a:tblGrid>
                  <a:tr h="13263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213217" b="-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9205" r="-90199" b="-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9764" b="-4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7">
                <a:extLst>
                  <a:ext uri="{FF2B5EF4-FFF2-40B4-BE49-F238E27FC236}">
                    <a16:creationId xmlns:a16="http://schemas.microsoft.com/office/drawing/2014/main" id="{02F38450-AC01-9996-9EC4-2281370F7D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1442632"/>
                  </p:ext>
                </p:extLst>
              </p:nvPr>
            </p:nvGraphicFramePr>
            <p:xfrm>
              <a:off x="117985" y="1437049"/>
              <a:ext cx="11985524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27635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  <a:gridCol w="4291591">
                      <a:extLst>
                        <a:ext uri="{9D8B030D-6E8A-4147-A177-3AD203B41FA5}">
                          <a16:colId xmlns:a16="http://schemas.microsoft.com/office/drawing/2014/main" val="536243674"/>
                        </a:ext>
                      </a:extLst>
                    </a:gridCol>
                    <a:gridCol w="3866298">
                      <a:extLst>
                        <a:ext uri="{9D8B030D-6E8A-4147-A177-3AD203B41FA5}">
                          <a16:colId xmlns:a16="http://schemas.microsoft.com/office/drawing/2014/main" val="50145679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CA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CA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CA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7">
                <a:extLst>
                  <a:ext uri="{FF2B5EF4-FFF2-40B4-BE49-F238E27FC236}">
                    <a16:creationId xmlns:a16="http://schemas.microsoft.com/office/drawing/2014/main" id="{02F38450-AC01-9996-9EC4-2281370F7D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1442632"/>
                  </p:ext>
                </p:extLst>
              </p:nvPr>
            </p:nvGraphicFramePr>
            <p:xfrm>
              <a:off x="117985" y="1437049"/>
              <a:ext cx="11985524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27635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  <a:gridCol w="4291591">
                      <a:extLst>
                        <a:ext uri="{9D8B030D-6E8A-4147-A177-3AD203B41FA5}">
                          <a16:colId xmlns:a16="http://schemas.microsoft.com/office/drawing/2014/main" val="536243674"/>
                        </a:ext>
                      </a:extLst>
                    </a:gridCol>
                    <a:gridCol w="3866298">
                      <a:extLst>
                        <a:ext uri="{9D8B030D-6E8A-4147-A177-3AD203B41FA5}">
                          <a16:colId xmlns:a16="http://schemas.microsoft.com/office/drawing/2014/main" val="501456798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213376" b="-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89205" r="-90341" b="-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9764" r="-157" b="-14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3659A8-F44E-8E73-521D-5AF3F2361C0C}"/>
                  </a:ext>
                </a:extLst>
              </p:cNvPr>
              <p:cNvSpPr txBox="1"/>
              <p:nvPr/>
            </p:nvSpPr>
            <p:spPr>
              <a:xfrm>
                <a:off x="1009851" y="3394513"/>
                <a:ext cx="2848488" cy="18337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CA" sz="6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A" sz="6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CA" sz="6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CA" sz="6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CA" sz="6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e>
                                    <m:r>
                                      <a:rPr lang="en-CA" sz="6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3659A8-F44E-8E73-521D-5AF3F2361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851" y="3394513"/>
                <a:ext cx="2848488" cy="18337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274C3E-ECE3-2D42-0C4B-2F0D0EE7682C}"/>
                  </a:ext>
                </a:extLst>
              </p:cNvPr>
              <p:cNvSpPr txBox="1"/>
              <p:nvPr/>
            </p:nvSpPr>
            <p:spPr>
              <a:xfrm>
                <a:off x="3858339" y="3705325"/>
                <a:ext cx="3249973" cy="1478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274C3E-ECE3-2D42-0C4B-2F0D0EE76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8339" y="3705325"/>
                <a:ext cx="3249973" cy="14786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82A6A4F-A874-39B1-2F92-587AFD7934E2}"/>
              </a:ext>
            </a:extLst>
          </p:cNvPr>
          <p:cNvSpPr txBox="1"/>
          <p:nvPr/>
        </p:nvSpPr>
        <p:spPr>
          <a:xfrm>
            <a:off x="262397" y="2378850"/>
            <a:ext cx="35959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Transpose: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9E6D0BA-139C-0A18-9F85-17CF044144D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02640" y="3976920"/>
              <a:ext cx="388080" cy="91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9E6D0BA-139C-0A18-9F85-17CF044144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93280" y="3967560"/>
                <a:ext cx="406800" cy="109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6764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029">
        <p:fade/>
      </p:transition>
    </mc:Choice>
    <mc:Fallback xmlns="">
      <p:transition spd="med" advTm="1402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6" grpId="0" animBg="1"/>
      <p:bldP spid="8" grpId="0" animBg="1"/>
      <p:bldP spid="3" grpId="0"/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1B4C011-6D59-4061-630F-1F1265A7B8C7}"/>
              </a:ext>
            </a:extLst>
          </p:cNvPr>
          <p:cNvSpPr/>
          <p:nvPr/>
        </p:nvSpPr>
        <p:spPr>
          <a:xfrm rot="5400000">
            <a:off x="2252394" y="5202669"/>
            <a:ext cx="742950" cy="2372261"/>
          </a:xfrm>
          <a:prstGeom prst="rect">
            <a:avLst/>
          </a:prstGeom>
          <a:solidFill>
            <a:srgbClr val="FF66FF">
              <a:alpha val="5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6EB85B-6605-8165-EC81-8D87F7D701BF}"/>
              </a:ext>
            </a:extLst>
          </p:cNvPr>
          <p:cNvSpPr/>
          <p:nvPr/>
        </p:nvSpPr>
        <p:spPr>
          <a:xfrm rot="5400000">
            <a:off x="2252394" y="4365075"/>
            <a:ext cx="742950" cy="2372261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BD2809-9EB9-C3B1-0537-788A46411649}"/>
              </a:ext>
            </a:extLst>
          </p:cNvPr>
          <p:cNvSpPr/>
          <p:nvPr/>
        </p:nvSpPr>
        <p:spPr>
          <a:xfrm>
            <a:off x="261989" y="3334024"/>
            <a:ext cx="742950" cy="171450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44080E-E41F-1170-7A4B-619747F7B9AD}"/>
              </a:ext>
            </a:extLst>
          </p:cNvPr>
          <p:cNvSpPr/>
          <p:nvPr/>
        </p:nvSpPr>
        <p:spPr>
          <a:xfrm>
            <a:off x="1412339" y="3334024"/>
            <a:ext cx="742950" cy="1714500"/>
          </a:xfrm>
          <a:prstGeom prst="rect">
            <a:avLst/>
          </a:prstGeom>
          <a:solidFill>
            <a:srgbClr val="FF66FF">
              <a:alpha val="49804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E96996E4-82F5-4FE6-ADF7-3C53DD9575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2942718"/>
                  </p:ext>
                </p:extLst>
              </p:nvPr>
            </p:nvGraphicFramePr>
            <p:xfrm>
              <a:off x="117985" y="134569"/>
              <a:ext cx="11985524" cy="13263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27635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  <a:gridCol w="4291591">
                      <a:extLst>
                        <a:ext uri="{9D8B030D-6E8A-4147-A177-3AD203B41FA5}">
                          <a16:colId xmlns:a16="http://schemas.microsoft.com/office/drawing/2014/main" val="536243674"/>
                        </a:ext>
                      </a:extLst>
                    </a:gridCol>
                    <a:gridCol w="3866298">
                      <a:extLst>
                        <a:ext uri="{9D8B030D-6E8A-4147-A177-3AD203B41FA5}">
                          <a16:colId xmlns:a16="http://schemas.microsoft.com/office/drawing/2014/main" val="50145679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4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4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4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e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4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sub>
                                </m:sSub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4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4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E96996E4-82F5-4FE6-ADF7-3C53DD9575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2942718"/>
                  </p:ext>
                </p:extLst>
              </p:nvPr>
            </p:nvGraphicFramePr>
            <p:xfrm>
              <a:off x="117985" y="134569"/>
              <a:ext cx="11985524" cy="13263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27635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  <a:gridCol w="4291591">
                      <a:extLst>
                        <a:ext uri="{9D8B030D-6E8A-4147-A177-3AD203B41FA5}">
                          <a16:colId xmlns:a16="http://schemas.microsoft.com/office/drawing/2014/main" val="536243674"/>
                        </a:ext>
                      </a:extLst>
                    </a:gridCol>
                    <a:gridCol w="3866298">
                      <a:extLst>
                        <a:ext uri="{9D8B030D-6E8A-4147-A177-3AD203B41FA5}">
                          <a16:colId xmlns:a16="http://schemas.microsoft.com/office/drawing/2014/main" val="501456798"/>
                        </a:ext>
                      </a:extLst>
                    </a:gridCol>
                  </a:tblGrid>
                  <a:tr h="13263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213217" b="-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9205" r="-90199" b="-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9764" b="-4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7">
                <a:extLst>
                  <a:ext uri="{FF2B5EF4-FFF2-40B4-BE49-F238E27FC236}">
                    <a16:creationId xmlns:a16="http://schemas.microsoft.com/office/drawing/2014/main" id="{02F38450-AC01-9996-9EC4-2281370F7D0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7985" y="1437049"/>
              <a:ext cx="11985524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27635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  <a:gridCol w="4291591">
                      <a:extLst>
                        <a:ext uri="{9D8B030D-6E8A-4147-A177-3AD203B41FA5}">
                          <a16:colId xmlns:a16="http://schemas.microsoft.com/office/drawing/2014/main" val="536243674"/>
                        </a:ext>
                      </a:extLst>
                    </a:gridCol>
                    <a:gridCol w="3866298">
                      <a:extLst>
                        <a:ext uri="{9D8B030D-6E8A-4147-A177-3AD203B41FA5}">
                          <a16:colId xmlns:a16="http://schemas.microsoft.com/office/drawing/2014/main" val="50145679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CA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CA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CA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7">
                <a:extLst>
                  <a:ext uri="{FF2B5EF4-FFF2-40B4-BE49-F238E27FC236}">
                    <a16:creationId xmlns:a16="http://schemas.microsoft.com/office/drawing/2014/main" id="{02F38450-AC01-9996-9EC4-2281370F7D0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7985" y="1437049"/>
              <a:ext cx="11985524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27635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  <a:gridCol w="4291591">
                      <a:extLst>
                        <a:ext uri="{9D8B030D-6E8A-4147-A177-3AD203B41FA5}">
                          <a16:colId xmlns:a16="http://schemas.microsoft.com/office/drawing/2014/main" val="536243674"/>
                        </a:ext>
                      </a:extLst>
                    </a:gridCol>
                    <a:gridCol w="3866298">
                      <a:extLst>
                        <a:ext uri="{9D8B030D-6E8A-4147-A177-3AD203B41FA5}">
                          <a16:colId xmlns:a16="http://schemas.microsoft.com/office/drawing/2014/main" val="501456798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213376" b="-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89205" r="-90341" b="-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9764" r="-157" b="-14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675ADA1-60C3-50D9-2087-1ECE85FBF1E1}"/>
              </a:ext>
            </a:extLst>
          </p:cNvPr>
          <p:cNvSpPr txBox="1"/>
          <p:nvPr/>
        </p:nvSpPr>
        <p:spPr>
          <a:xfrm>
            <a:off x="0" y="2175657"/>
            <a:ext cx="71707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000" dirty="0"/>
              <a:t>Hermitian Conjugate: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8DF6D07-8F62-F7FF-B7FF-56006E63BD9C}"/>
                  </a:ext>
                </a:extLst>
              </p:cNvPr>
              <p:cNvSpPr txBox="1"/>
              <p:nvPr/>
            </p:nvSpPr>
            <p:spPr>
              <a:xfrm>
                <a:off x="1" y="2967335"/>
                <a:ext cx="12418142" cy="2258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CA" sz="6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GB" sz="6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6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6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CA" sz="6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e>
                                          <m:r>
                                            <a:rPr lang="en-CA" sz="60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CA" sz="60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e>
                                          <m:r>
                                            <a:rPr lang="en-CA" sz="60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CA" sz="6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60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60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60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60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6000" i="1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CA" sz="60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e>
                                          <m:r>
                                            <a:rPr lang="en-CA" sz="60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CA" sz="60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e>
                                          <m:r>
                                            <a:rPr lang="en-CA" sz="60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CA" sz="6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CA" sz="6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8DF6D07-8F62-F7FF-B7FF-56006E63BD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967335"/>
                <a:ext cx="12418142" cy="22583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EF18D5-23DC-F80D-E3C2-66AF96111E19}"/>
                  </a:ext>
                </a:extLst>
              </p:cNvPr>
              <p:cNvSpPr txBox="1"/>
              <p:nvPr/>
            </p:nvSpPr>
            <p:spPr>
              <a:xfrm>
                <a:off x="371783" y="5064387"/>
                <a:ext cx="3905249" cy="16590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CA" sz="6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CA" sz="60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CA" sz="6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CA" sz="60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CA" sz="6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CA" sz="60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CA" sz="6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CA" sz="60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EF18D5-23DC-F80D-E3C2-66AF96111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83" y="5064387"/>
                <a:ext cx="3905249" cy="16590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1BA950-5825-361E-FA00-29041CA1C790}"/>
                  </a:ext>
                </a:extLst>
              </p:cNvPr>
              <p:cNvSpPr txBox="1"/>
              <p:nvPr/>
            </p:nvSpPr>
            <p:spPr>
              <a:xfrm>
                <a:off x="4648814" y="5512873"/>
                <a:ext cx="7020833" cy="923330"/>
              </a:xfrm>
              <a:prstGeom prst="rect">
                <a:avLst/>
              </a:prstGeom>
              <a:solidFill>
                <a:srgbClr val="E5FFF1"/>
              </a:solidFill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CA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5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5400" i="1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1BA950-5825-361E-FA00-29041CA1C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814" y="5512873"/>
                <a:ext cx="7020833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374236AC-AE55-18A5-3E41-B60DB8AC0DD9}"/>
              </a:ext>
            </a:extLst>
          </p:cNvPr>
          <p:cNvSpPr/>
          <p:nvPr/>
        </p:nvSpPr>
        <p:spPr>
          <a:xfrm>
            <a:off x="2922252" y="3096677"/>
            <a:ext cx="4510525" cy="20830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6FF3A1-8B29-23D2-5E87-2419A639D520}"/>
              </a:ext>
            </a:extLst>
          </p:cNvPr>
          <p:cNvSpPr/>
          <p:nvPr/>
        </p:nvSpPr>
        <p:spPr>
          <a:xfrm>
            <a:off x="7539204" y="3084359"/>
            <a:ext cx="4510525" cy="20830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E687753-2C46-84B8-DFF7-CC2621997E1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30280" y="3383640"/>
              <a:ext cx="9658440" cy="31046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E687753-2C46-84B8-DFF7-CC2621997E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20920" y="3374280"/>
                <a:ext cx="9677160" cy="3123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1685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2809">
        <p:fade/>
      </p:transition>
    </mc:Choice>
    <mc:Fallback xmlns="">
      <p:transition spd="med" advTm="428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 animBg="1"/>
      <p:bldP spid="21" grpId="0" animBg="1"/>
      <p:bldP spid="22" grpId="0" animBg="1"/>
      <p:bldP spid="13" grpId="0"/>
      <p:bldP spid="18" grpId="0"/>
      <p:bldP spid="9" grpId="0"/>
      <p:bldP spid="24" grpId="0" animBg="1"/>
      <p:bldP spid="6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E96996E4-82F5-4FE6-ADF7-3C53DD9575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8354008"/>
                  </p:ext>
                </p:extLst>
              </p:nvPr>
            </p:nvGraphicFramePr>
            <p:xfrm>
              <a:off x="117985" y="134569"/>
              <a:ext cx="11985524" cy="13263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27635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  <a:gridCol w="4291591">
                      <a:extLst>
                        <a:ext uri="{9D8B030D-6E8A-4147-A177-3AD203B41FA5}">
                          <a16:colId xmlns:a16="http://schemas.microsoft.com/office/drawing/2014/main" val="536243674"/>
                        </a:ext>
                      </a:extLst>
                    </a:gridCol>
                    <a:gridCol w="3866298">
                      <a:extLst>
                        <a:ext uri="{9D8B030D-6E8A-4147-A177-3AD203B41FA5}">
                          <a16:colId xmlns:a16="http://schemas.microsoft.com/office/drawing/2014/main" val="50145679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4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4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4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e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4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sub>
                                </m:sSub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4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4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E96996E4-82F5-4FE6-ADF7-3C53DD9575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8354008"/>
                  </p:ext>
                </p:extLst>
              </p:nvPr>
            </p:nvGraphicFramePr>
            <p:xfrm>
              <a:off x="117985" y="134569"/>
              <a:ext cx="11985524" cy="13263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27635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  <a:gridCol w="4291591">
                      <a:extLst>
                        <a:ext uri="{9D8B030D-6E8A-4147-A177-3AD203B41FA5}">
                          <a16:colId xmlns:a16="http://schemas.microsoft.com/office/drawing/2014/main" val="536243674"/>
                        </a:ext>
                      </a:extLst>
                    </a:gridCol>
                    <a:gridCol w="3866298">
                      <a:extLst>
                        <a:ext uri="{9D8B030D-6E8A-4147-A177-3AD203B41FA5}">
                          <a16:colId xmlns:a16="http://schemas.microsoft.com/office/drawing/2014/main" val="501456798"/>
                        </a:ext>
                      </a:extLst>
                    </a:gridCol>
                  </a:tblGrid>
                  <a:tr h="13263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213217" b="-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9205" r="-90199" b="-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9764" b="-4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7">
                <a:extLst>
                  <a:ext uri="{FF2B5EF4-FFF2-40B4-BE49-F238E27FC236}">
                    <a16:creationId xmlns:a16="http://schemas.microsoft.com/office/drawing/2014/main" id="{02F38450-AC01-9996-9EC4-2281370F7D0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7985" y="1437049"/>
              <a:ext cx="11985524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27635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  <a:gridCol w="4291591">
                      <a:extLst>
                        <a:ext uri="{9D8B030D-6E8A-4147-A177-3AD203B41FA5}">
                          <a16:colId xmlns:a16="http://schemas.microsoft.com/office/drawing/2014/main" val="536243674"/>
                        </a:ext>
                      </a:extLst>
                    </a:gridCol>
                    <a:gridCol w="3866298">
                      <a:extLst>
                        <a:ext uri="{9D8B030D-6E8A-4147-A177-3AD203B41FA5}">
                          <a16:colId xmlns:a16="http://schemas.microsoft.com/office/drawing/2014/main" val="50145679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CA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CA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CA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7">
                <a:extLst>
                  <a:ext uri="{FF2B5EF4-FFF2-40B4-BE49-F238E27FC236}">
                    <a16:creationId xmlns:a16="http://schemas.microsoft.com/office/drawing/2014/main" id="{02F38450-AC01-9996-9EC4-2281370F7D0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7985" y="1437049"/>
              <a:ext cx="11985524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27635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  <a:gridCol w="4291591">
                      <a:extLst>
                        <a:ext uri="{9D8B030D-6E8A-4147-A177-3AD203B41FA5}">
                          <a16:colId xmlns:a16="http://schemas.microsoft.com/office/drawing/2014/main" val="536243674"/>
                        </a:ext>
                      </a:extLst>
                    </a:gridCol>
                    <a:gridCol w="3866298">
                      <a:extLst>
                        <a:ext uri="{9D8B030D-6E8A-4147-A177-3AD203B41FA5}">
                          <a16:colId xmlns:a16="http://schemas.microsoft.com/office/drawing/2014/main" val="501456798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213376" b="-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89205" r="-90341" b="-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9764" r="-157" b="-14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C7C4FE1-B23D-315B-E14A-ADD1F94E08CC}"/>
                  </a:ext>
                </a:extLst>
              </p:cNvPr>
              <p:cNvSpPr txBox="1"/>
              <p:nvPr/>
            </p:nvSpPr>
            <p:spPr>
              <a:xfrm>
                <a:off x="619430" y="2763437"/>
                <a:ext cx="7831396" cy="2793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800" u="sng" dirty="0"/>
                  <a:t>Useful Properties</a:t>
                </a:r>
                <a:r>
                  <a:rPr lang="en-CA" sz="5800" dirty="0"/>
                  <a:t>:</a:t>
                </a:r>
              </a:p>
              <a:p>
                <a:pPr marL="1143000" indent="-1143000">
                  <a:buFont typeface="+mj-lt"/>
                  <a:buAutoNum type="arabicPeriod"/>
                </a:pPr>
                <a:r>
                  <a:rPr lang="en-CA" sz="5800" dirty="0"/>
                  <a:t>Traceless </a:t>
                </a:r>
                <a14:m>
                  <m:oMath xmlns:m="http://schemas.openxmlformats.org/officeDocument/2006/math">
                    <m:r>
                      <a:rPr lang="en-CA" sz="5800" b="0" i="1" smtClean="0">
                        <a:latin typeface="Cambria Math" panose="02040503050406030204" pitchFamily="18" charset="0"/>
                      </a:rPr>
                      <m:t>𝑡𝑟</m:t>
                    </m:r>
                    <m:d>
                      <m:dPr>
                        <m:ctrlPr>
                          <a:rPr lang="en-CA" sz="5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5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8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5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CA" sz="5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sz="5800" dirty="0"/>
              </a:p>
              <a:p>
                <a:pPr marL="1143000" indent="-1143000">
                  <a:buFont typeface="+mj-lt"/>
                  <a:buAutoNum type="arabicPeriod"/>
                </a:pPr>
                <a:r>
                  <a:rPr lang="en-CA" sz="5800" dirty="0"/>
                  <a:t>Hermitian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5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5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5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58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5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5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CA" sz="5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5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5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CA" sz="5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C7C4FE1-B23D-315B-E14A-ADD1F94E0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30" y="2763437"/>
                <a:ext cx="7831396" cy="2793072"/>
              </a:xfrm>
              <a:prstGeom prst="rect">
                <a:avLst/>
              </a:prstGeom>
              <a:blipFill>
                <a:blip r:embed="rId5"/>
                <a:stretch>
                  <a:fillRect l="-4595" t="-6318" b="-1372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BC84B95-8BBF-8837-04A1-8BEF8170646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50400" y="1471320"/>
              <a:ext cx="10105920" cy="4212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BC84B95-8BBF-8837-04A1-8BEF817064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41040" y="1461960"/>
                <a:ext cx="10124640" cy="4230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4721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514">
        <p:fade/>
      </p:transition>
    </mc:Choice>
    <mc:Fallback xmlns="">
      <p:transition spd="med" advTm="155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E96996E4-82F5-4FE6-ADF7-3C53DD9575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7985" y="134569"/>
              <a:ext cx="11985524" cy="13263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27635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  <a:gridCol w="4291591">
                      <a:extLst>
                        <a:ext uri="{9D8B030D-6E8A-4147-A177-3AD203B41FA5}">
                          <a16:colId xmlns:a16="http://schemas.microsoft.com/office/drawing/2014/main" val="536243674"/>
                        </a:ext>
                      </a:extLst>
                    </a:gridCol>
                    <a:gridCol w="3866298">
                      <a:extLst>
                        <a:ext uri="{9D8B030D-6E8A-4147-A177-3AD203B41FA5}">
                          <a16:colId xmlns:a16="http://schemas.microsoft.com/office/drawing/2014/main" val="50145679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4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4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4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e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4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sub>
                                </m:sSub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4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4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E96996E4-82F5-4FE6-ADF7-3C53DD9575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7985" y="134569"/>
              <a:ext cx="11985524" cy="13263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27635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  <a:gridCol w="4291591">
                      <a:extLst>
                        <a:ext uri="{9D8B030D-6E8A-4147-A177-3AD203B41FA5}">
                          <a16:colId xmlns:a16="http://schemas.microsoft.com/office/drawing/2014/main" val="536243674"/>
                        </a:ext>
                      </a:extLst>
                    </a:gridCol>
                    <a:gridCol w="3866298">
                      <a:extLst>
                        <a:ext uri="{9D8B030D-6E8A-4147-A177-3AD203B41FA5}">
                          <a16:colId xmlns:a16="http://schemas.microsoft.com/office/drawing/2014/main" val="501456798"/>
                        </a:ext>
                      </a:extLst>
                    </a:gridCol>
                  </a:tblGrid>
                  <a:tr h="13263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213217" b="-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9205" r="-90199" b="-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9764" b="-4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7">
                <a:extLst>
                  <a:ext uri="{FF2B5EF4-FFF2-40B4-BE49-F238E27FC236}">
                    <a16:creationId xmlns:a16="http://schemas.microsoft.com/office/drawing/2014/main" id="{02F38450-AC01-9996-9EC4-2281370F7D0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7985" y="1437049"/>
              <a:ext cx="11985524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27635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  <a:gridCol w="4291591">
                      <a:extLst>
                        <a:ext uri="{9D8B030D-6E8A-4147-A177-3AD203B41FA5}">
                          <a16:colId xmlns:a16="http://schemas.microsoft.com/office/drawing/2014/main" val="536243674"/>
                        </a:ext>
                      </a:extLst>
                    </a:gridCol>
                    <a:gridCol w="3866298">
                      <a:extLst>
                        <a:ext uri="{9D8B030D-6E8A-4147-A177-3AD203B41FA5}">
                          <a16:colId xmlns:a16="http://schemas.microsoft.com/office/drawing/2014/main" val="50145679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CA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CA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CA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7">
                <a:extLst>
                  <a:ext uri="{FF2B5EF4-FFF2-40B4-BE49-F238E27FC236}">
                    <a16:creationId xmlns:a16="http://schemas.microsoft.com/office/drawing/2014/main" id="{02F38450-AC01-9996-9EC4-2281370F7D0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7985" y="1437049"/>
              <a:ext cx="11985524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27635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  <a:gridCol w="4291591">
                      <a:extLst>
                        <a:ext uri="{9D8B030D-6E8A-4147-A177-3AD203B41FA5}">
                          <a16:colId xmlns:a16="http://schemas.microsoft.com/office/drawing/2014/main" val="536243674"/>
                        </a:ext>
                      </a:extLst>
                    </a:gridCol>
                    <a:gridCol w="3866298">
                      <a:extLst>
                        <a:ext uri="{9D8B030D-6E8A-4147-A177-3AD203B41FA5}">
                          <a16:colId xmlns:a16="http://schemas.microsoft.com/office/drawing/2014/main" val="501456798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213376" b="-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89205" r="-90341" b="-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9764" r="-157" b="-14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D23B8A-E5CE-8EFE-DAA5-BADF788B1D9A}"/>
                  </a:ext>
                </a:extLst>
              </p:cNvPr>
              <p:cNvSpPr txBox="1"/>
              <p:nvPr/>
            </p:nvSpPr>
            <p:spPr>
              <a:xfrm>
                <a:off x="84188" y="2411137"/>
                <a:ext cx="11985524" cy="3954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A" sz="5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5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54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4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</m:e>
                              <m:sub>
                                <m:r>
                                  <a:rPr lang="en-GB" sz="54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5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CA" sz="5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5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5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CA" sz="5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5400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5400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5400" b="1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sz="5400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e>
                                        <m:e>
                                          <m:r>
                                            <a:rPr lang="en-CA" sz="5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CA" sz="54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5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CA" sz="5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5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CA" sz="5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5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5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5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5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e>
                                <m:e>
                                  <m:r>
                                    <a:rPr lang="en-CA" sz="5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CA" sz="5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2400"/>
                  </a:spcAft>
                </a:pPr>
                <a:r>
                  <a:rPr lang="en-GB" sz="5400" b="1" dirty="0"/>
                  <a:t>         </a:t>
                </a:r>
                <a14:m>
                  <m:oMath xmlns:m="http://schemas.openxmlformats.org/officeDocument/2006/math">
                    <m:r>
                      <a:rPr lang="en-GB" sz="54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CA" sz="5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sz="5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5400" b="1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sz="54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CA" sz="5400" b="1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CA" sz="5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sz="5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54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sz="54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CA" sz="5400" b="1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5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5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mr>
                          <m:mr>
                            <m:e>
                              <m:r>
                                <a:rPr lang="en-GB" sz="54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5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5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GB" sz="5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D23B8A-E5CE-8EFE-DAA5-BADF788B1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88" y="2411137"/>
                <a:ext cx="11985524" cy="39546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0048E465-2BD0-5834-8028-0E2A541D48A2}"/>
              </a:ext>
            </a:extLst>
          </p:cNvPr>
          <p:cNvSpPr/>
          <p:nvPr/>
        </p:nvSpPr>
        <p:spPr>
          <a:xfrm>
            <a:off x="2052097" y="2411137"/>
            <a:ext cx="4791155" cy="20830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C43514-CA14-DF98-1CBB-E1053978F284}"/>
              </a:ext>
            </a:extLst>
          </p:cNvPr>
          <p:cNvSpPr/>
          <p:nvPr/>
        </p:nvSpPr>
        <p:spPr>
          <a:xfrm>
            <a:off x="7008262" y="2411137"/>
            <a:ext cx="4510525" cy="24353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3E5529-1E45-9913-BD9A-D7F684FB6400}"/>
              </a:ext>
            </a:extLst>
          </p:cNvPr>
          <p:cNvSpPr/>
          <p:nvPr/>
        </p:nvSpPr>
        <p:spPr>
          <a:xfrm>
            <a:off x="6737556" y="4288078"/>
            <a:ext cx="5332156" cy="24353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3837B96B-392E-C8EB-A261-054436126AB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0480" y="2624760"/>
              <a:ext cx="11850840" cy="38145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3837B96B-392E-C8EB-A261-054436126A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1120" y="2615400"/>
                <a:ext cx="11869560" cy="3833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5587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29"/>
    </mc:Choice>
    <mc:Fallback xmlns="">
      <p:transition spd="slow" advTm="344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3" grpId="0" animBg="1"/>
      <p:bldP spid="4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E96996E4-82F5-4FE6-ADF7-3C53DD9575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7985" y="134569"/>
              <a:ext cx="11985524" cy="13263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27635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  <a:gridCol w="4291591">
                      <a:extLst>
                        <a:ext uri="{9D8B030D-6E8A-4147-A177-3AD203B41FA5}">
                          <a16:colId xmlns:a16="http://schemas.microsoft.com/office/drawing/2014/main" val="536243674"/>
                        </a:ext>
                      </a:extLst>
                    </a:gridCol>
                    <a:gridCol w="3866298">
                      <a:extLst>
                        <a:ext uri="{9D8B030D-6E8A-4147-A177-3AD203B41FA5}">
                          <a16:colId xmlns:a16="http://schemas.microsoft.com/office/drawing/2014/main" val="50145679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4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4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4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e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4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sub>
                                </m:sSub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4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4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E96996E4-82F5-4FE6-ADF7-3C53DD9575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7985" y="134569"/>
              <a:ext cx="11985524" cy="13263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27635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  <a:gridCol w="4291591">
                      <a:extLst>
                        <a:ext uri="{9D8B030D-6E8A-4147-A177-3AD203B41FA5}">
                          <a16:colId xmlns:a16="http://schemas.microsoft.com/office/drawing/2014/main" val="536243674"/>
                        </a:ext>
                      </a:extLst>
                    </a:gridCol>
                    <a:gridCol w="3866298">
                      <a:extLst>
                        <a:ext uri="{9D8B030D-6E8A-4147-A177-3AD203B41FA5}">
                          <a16:colId xmlns:a16="http://schemas.microsoft.com/office/drawing/2014/main" val="501456798"/>
                        </a:ext>
                      </a:extLst>
                    </a:gridCol>
                  </a:tblGrid>
                  <a:tr h="13263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213217" b="-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89205" r="-90199" b="-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9764" b="-4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7">
                <a:extLst>
                  <a:ext uri="{FF2B5EF4-FFF2-40B4-BE49-F238E27FC236}">
                    <a16:creationId xmlns:a16="http://schemas.microsoft.com/office/drawing/2014/main" id="{02F38450-AC01-9996-9EC4-2281370F7D0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7985" y="1437049"/>
              <a:ext cx="11985524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27635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  <a:gridCol w="4291591">
                      <a:extLst>
                        <a:ext uri="{9D8B030D-6E8A-4147-A177-3AD203B41FA5}">
                          <a16:colId xmlns:a16="http://schemas.microsoft.com/office/drawing/2014/main" val="536243674"/>
                        </a:ext>
                      </a:extLst>
                    </a:gridCol>
                    <a:gridCol w="3866298">
                      <a:extLst>
                        <a:ext uri="{9D8B030D-6E8A-4147-A177-3AD203B41FA5}">
                          <a16:colId xmlns:a16="http://schemas.microsoft.com/office/drawing/2014/main" val="50145679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CA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CA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CA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7">
                <a:extLst>
                  <a:ext uri="{FF2B5EF4-FFF2-40B4-BE49-F238E27FC236}">
                    <a16:creationId xmlns:a16="http://schemas.microsoft.com/office/drawing/2014/main" id="{02F38450-AC01-9996-9EC4-2281370F7D0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7985" y="1437049"/>
              <a:ext cx="11985524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27635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  <a:gridCol w="4291591">
                      <a:extLst>
                        <a:ext uri="{9D8B030D-6E8A-4147-A177-3AD203B41FA5}">
                          <a16:colId xmlns:a16="http://schemas.microsoft.com/office/drawing/2014/main" val="536243674"/>
                        </a:ext>
                      </a:extLst>
                    </a:gridCol>
                    <a:gridCol w="3866298">
                      <a:extLst>
                        <a:ext uri="{9D8B030D-6E8A-4147-A177-3AD203B41FA5}">
                          <a16:colId xmlns:a16="http://schemas.microsoft.com/office/drawing/2014/main" val="501456798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213217" b="-7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89205" r="-90199" b="-7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9764" b="-7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3659A8-F44E-8E73-521D-5AF3F2361C0C}"/>
                  </a:ext>
                </a:extLst>
              </p:cNvPr>
              <p:cNvSpPr txBox="1"/>
              <p:nvPr/>
            </p:nvSpPr>
            <p:spPr>
              <a:xfrm>
                <a:off x="176979" y="2227832"/>
                <a:ext cx="10688076" cy="4807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800" u="sng" dirty="0"/>
                  <a:t>Useful Properties</a:t>
                </a:r>
                <a:r>
                  <a:rPr lang="en-CA" sz="5800" dirty="0"/>
                  <a:t>:</a:t>
                </a:r>
              </a:p>
              <a:p>
                <a:pPr marL="1143000" indent="-1143000">
                  <a:buFont typeface="+mj-lt"/>
                  <a:buAutoNum type="arabicPeriod"/>
                </a:pPr>
                <a:r>
                  <a:rPr lang="en-CA" sz="5800" dirty="0"/>
                  <a:t>Traceless </a:t>
                </a:r>
                <a14:m>
                  <m:oMath xmlns:m="http://schemas.openxmlformats.org/officeDocument/2006/math">
                    <m:r>
                      <a:rPr lang="en-CA" sz="5800" b="0" i="1" smtClean="0">
                        <a:latin typeface="Cambria Math" panose="02040503050406030204" pitchFamily="18" charset="0"/>
                      </a:rPr>
                      <m:t>𝑡𝑟</m:t>
                    </m:r>
                    <m:d>
                      <m:dPr>
                        <m:ctrlPr>
                          <a:rPr lang="en-CA" sz="5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5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8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5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CA" sz="5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sz="5800" dirty="0"/>
              </a:p>
              <a:p>
                <a:pPr marL="1143000" indent="-1143000">
                  <a:buFont typeface="+mj-lt"/>
                  <a:buAutoNum type="arabicPeriod"/>
                </a:pPr>
                <a:r>
                  <a:rPr lang="en-CA" sz="5800" dirty="0"/>
                  <a:t>Hermitian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5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5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5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58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5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5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CA" sz="5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5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5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CA" sz="5800" dirty="0"/>
              </a:p>
              <a:p>
                <a:pPr marL="1143000" indent="-1143000">
                  <a:buFont typeface="+mj-lt"/>
                  <a:buAutoNum type="arabicPeriod"/>
                </a:pPr>
                <a:r>
                  <a:rPr lang="en-CA" sz="5800" dirty="0"/>
                  <a:t>Square to identity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5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5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5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58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5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CA" sz="5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5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CA" sz="5800"/>
                      <m:t>𝟙</m:t>
                    </m:r>
                  </m:oMath>
                </a14:m>
                <a:endParaRPr lang="en-CA" sz="5800" dirty="0"/>
              </a:p>
              <a:p>
                <a:pPr marL="1143000" indent="-1143000">
                  <a:buFont typeface="+mj-lt"/>
                  <a:buAutoNum type="arabicPeriod"/>
                </a:pPr>
                <a:r>
                  <a:rPr lang="en-CA" sz="5800" dirty="0"/>
                  <a:t>Anti-commute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5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5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CA" sz="5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5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sz="5800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CA" sz="5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5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CA" sz="5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5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CA" sz="5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3659A8-F44E-8E73-521D-5AF3F2361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79" y="2227832"/>
                <a:ext cx="10688076" cy="4807150"/>
              </a:xfrm>
              <a:prstGeom prst="rect">
                <a:avLst/>
              </a:prstGeom>
              <a:blipFill>
                <a:blip r:embed="rId6"/>
                <a:stretch>
                  <a:fillRect l="-3366" t="-3676" b="-304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90F8BA9C-955A-4302-C049-2F0EA9A4BB70}"/>
              </a:ext>
            </a:extLst>
          </p:cNvPr>
          <p:cNvGrpSpPr/>
          <p:nvPr/>
        </p:nvGrpSpPr>
        <p:grpSpPr>
          <a:xfrm>
            <a:off x="9795516" y="2446160"/>
            <a:ext cx="2290608" cy="2974791"/>
            <a:chOff x="9795516" y="2446160"/>
            <a:chExt cx="2290608" cy="297479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E4061A5-C0FC-A6C5-ED3A-DAFD7E6B761A}"/>
                </a:ext>
              </a:extLst>
            </p:cNvPr>
            <p:cNvGrpSpPr/>
            <p:nvPr/>
          </p:nvGrpSpPr>
          <p:grpSpPr>
            <a:xfrm>
              <a:off x="9795516" y="2446160"/>
              <a:ext cx="2290608" cy="2299557"/>
              <a:chOff x="9753909" y="2763437"/>
              <a:chExt cx="2290608" cy="229955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9E8F6102-65FB-88E0-439A-3927E27F2564}"/>
                      </a:ext>
                    </a:extLst>
                  </p:cNvPr>
                  <p:cNvSpPr txBox="1"/>
                  <p:nvPr/>
                </p:nvSpPr>
                <p:spPr>
                  <a:xfrm>
                    <a:off x="9753909" y="2763437"/>
                    <a:ext cx="2222291" cy="163198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CA" sz="6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A" sz="6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CA" sz="6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CA" sz="6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CA" sz="6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CA" sz="6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CA" sz="6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9E8F6102-65FB-88E0-439A-3927E27F25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53909" y="2763437"/>
                    <a:ext cx="2222291" cy="163198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824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1E0E11-D092-9234-C84A-AA732372139D}"/>
                  </a:ext>
                </a:extLst>
              </p:cNvPr>
              <p:cNvSpPr txBox="1"/>
              <p:nvPr/>
            </p:nvSpPr>
            <p:spPr>
              <a:xfrm>
                <a:off x="9910717" y="4231997"/>
                <a:ext cx="21338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4800" dirty="0">
                    <a:solidFill>
                      <a:srgbClr val="FF0000"/>
                    </a:solidFill>
                  </a:rPr>
                  <a:t>identity</a:t>
                </a: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1C7BC6B-5C3E-4B7C-14BD-95D1DA2E39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34693" y="4745717"/>
              <a:ext cx="651410" cy="675234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26F76CF-96AD-1376-3B8E-DA35D6085E9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939720" y="4809240"/>
              <a:ext cx="3282840" cy="11185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26F76CF-96AD-1376-3B8E-DA35D6085E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30360" y="4799880"/>
                <a:ext cx="3301560" cy="11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F55050F-85C9-803B-AFE9-E6215B1611C0}"/>
                  </a:ext>
                </a:extLst>
              </p:cNvPr>
              <p:cNvSpPr txBox="1"/>
              <p:nvPr/>
            </p:nvSpPr>
            <p:spPr>
              <a:xfrm>
                <a:off x="10090970" y="5913422"/>
                <a:ext cx="201254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CA" sz="4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4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CA" sz="4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CA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F55050F-85C9-803B-AFE9-E6215B161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0970" y="5913422"/>
                <a:ext cx="2012540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4745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67"/>
    </mc:Choice>
    <mc:Fallback xmlns="">
      <p:transition spd="slow" advTm="121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E96996E4-82F5-4FE6-ADF7-3C53DD9575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1612758"/>
                  </p:ext>
                </p:extLst>
              </p:nvPr>
            </p:nvGraphicFramePr>
            <p:xfrm>
              <a:off x="117985" y="134569"/>
              <a:ext cx="11985524" cy="13263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27635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  <a:gridCol w="4291591">
                      <a:extLst>
                        <a:ext uri="{9D8B030D-6E8A-4147-A177-3AD203B41FA5}">
                          <a16:colId xmlns:a16="http://schemas.microsoft.com/office/drawing/2014/main" val="536243674"/>
                        </a:ext>
                      </a:extLst>
                    </a:gridCol>
                    <a:gridCol w="3866298">
                      <a:extLst>
                        <a:ext uri="{9D8B030D-6E8A-4147-A177-3AD203B41FA5}">
                          <a16:colId xmlns:a16="http://schemas.microsoft.com/office/drawing/2014/main" val="50145679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4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4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4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e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4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sub>
                                </m:sSub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4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4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E96996E4-82F5-4FE6-ADF7-3C53DD9575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1612758"/>
                  </p:ext>
                </p:extLst>
              </p:nvPr>
            </p:nvGraphicFramePr>
            <p:xfrm>
              <a:off x="117985" y="134569"/>
              <a:ext cx="11985524" cy="13263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27635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  <a:gridCol w="4291591">
                      <a:extLst>
                        <a:ext uri="{9D8B030D-6E8A-4147-A177-3AD203B41FA5}">
                          <a16:colId xmlns:a16="http://schemas.microsoft.com/office/drawing/2014/main" val="536243674"/>
                        </a:ext>
                      </a:extLst>
                    </a:gridCol>
                    <a:gridCol w="3866298">
                      <a:extLst>
                        <a:ext uri="{9D8B030D-6E8A-4147-A177-3AD203B41FA5}">
                          <a16:colId xmlns:a16="http://schemas.microsoft.com/office/drawing/2014/main" val="501456798"/>
                        </a:ext>
                      </a:extLst>
                    </a:gridCol>
                  </a:tblGrid>
                  <a:tr h="13263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213217" b="-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9205" r="-90199" b="-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9764" b="-4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7">
                <a:extLst>
                  <a:ext uri="{FF2B5EF4-FFF2-40B4-BE49-F238E27FC236}">
                    <a16:creationId xmlns:a16="http://schemas.microsoft.com/office/drawing/2014/main" id="{02F38450-AC01-9996-9EC4-2281370F7D0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7985" y="1437049"/>
              <a:ext cx="11985524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27635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  <a:gridCol w="4291591">
                      <a:extLst>
                        <a:ext uri="{9D8B030D-6E8A-4147-A177-3AD203B41FA5}">
                          <a16:colId xmlns:a16="http://schemas.microsoft.com/office/drawing/2014/main" val="536243674"/>
                        </a:ext>
                      </a:extLst>
                    </a:gridCol>
                    <a:gridCol w="3866298">
                      <a:extLst>
                        <a:ext uri="{9D8B030D-6E8A-4147-A177-3AD203B41FA5}">
                          <a16:colId xmlns:a16="http://schemas.microsoft.com/office/drawing/2014/main" val="50145679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CA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CA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CA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7">
                <a:extLst>
                  <a:ext uri="{FF2B5EF4-FFF2-40B4-BE49-F238E27FC236}">
                    <a16:creationId xmlns:a16="http://schemas.microsoft.com/office/drawing/2014/main" id="{02F38450-AC01-9996-9EC4-2281370F7D0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7985" y="1437049"/>
              <a:ext cx="11985524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27635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  <a:gridCol w="4291591">
                      <a:extLst>
                        <a:ext uri="{9D8B030D-6E8A-4147-A177-3AD203B41FA5}">
                          <a16:colId xmlns:a16="http://schemas.microsoft.com/office/drawing/2014/main" val="536243674"/>
                        </a:ext>
                      </a:extLst>
                    </a:gridCol>
                    <a:gridCol w="3866298">
                      <a:extLst>
                        <a:ext uri="{9D8B030D-6E8A-4147-A177-3AD203B41FA5}">
                          <a16:colId xmlns:a16="http://schemas.microsoft.com/office/drawing/2014/main" val="501456798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213376" b="-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89205" r="-90341" b="-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9764" r="-157" b="-14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D23B8A-E5CE-8EFE-DAA5-BADF788B1D9A}"/>
                  </a:ext>
                </a:extLst>
              </p:cNvPr>
              <p:cNvSpPr txBox="1"/>
              <p:nvPr/>
            </p:nvSpPr>
            <p:spPr>
              <a:xfrm>
                <a:off x="103237" y="2527503"/>
                <a:ext cx="3040011" cy="16566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6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6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60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GB" sz="60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6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D23B8A-E5CE-8EFE-DAA5-BADF788B1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37" y="2527503"/>
                <a:ext cx="3040011" cy="16566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F60B31-0EEF-220B-7156-1C28DC5E8CC2}"/>
                  </a:ext>
                </a:extLst>
              </p:cNvPr>
              <p:cNvSpPr txBox="1"/>
              <p:nvPr/>
            </p:nvSpPr>
            <p:spPr>
              <a:xfrm>
                <a:off x="2932163" y="2357886"/>
                <a:ext cx="3040012" cy="1958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60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60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  <m:e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F60B31-0EEF-220B-7156-1C28DC5E8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163" y="2357886"/>
                <a:ext cx="3040012" cy="19588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395A20-9B08-2C6D-41FB-025271DE45E9}"/>
                  </a:ext>
                </a:extLst>
              </p:cNvPr>
              <p:cNvSpPr txBox="1"/>
              <p:nvPr/>
            </p:nvSpPr>
            <p:spPr>
              <a:xfrm>
                <a:off x="6046838" y="2357886"/>
                <a:ext cx="3040012" cy="1958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60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60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  <m:e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395A20-9B08-2C6D-41FB-025271DE4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838" y="2357886"/>
                <a:ext cx="3040012" cy="19588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7626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60">
        <p:fade/>
      </p:transition>
    </mc:Choice>
    <mc:Fallback xmlns="">
      <p:transition spd="med" advTm="21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E96996E4-82F5-4FE6-ADF7-3C53DD9575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7985" y="134569"/>
              <a:ext cx="11985524" cy="13263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27635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  <a:gridCol w="4291591">
                      <a:extLst>
                        <a:ext uri="{9D8B030D-6E8A-4147-A177-3AD203B41FA5}">
                          <a16:colId xmlns:a16="http://schemas.microsoft.com/office/drawing/2014/main" val="536243674"/>
                        </a:ext>
                      </a:extLst>
                    </a:gridCol>
                    <a:gridCol w="3866298">
                      <a:extLst>
                        <a:ext uri="{9D8B030D-6E8A-4147-A177-3AD203B41FA5}">
                          <a16:colId xmlns:a16="http://schemas.microsoft.com/office/drawing/2014/main" val="50145679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4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4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4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e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4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sub>
                                </m:sSub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4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4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E96996E4-82F5-4FE6-ADF7-3C53DD9575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7985" y="134569"/>
              <a:ext cx="11985524" cy="13263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27635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  <a:gridCol w="4291591">
                      <a:extLst>
                        <a:ext uri="{9D8B030D-6E8A-4147-A177-3AD203B41FA5}">
                          <a16:colId xmlns:a16="http://schemas.microsoft.com/office/drawing/2014/main" val="536243674"/>
                        </a:ext>
                      </a:extLst>
                    </a:gridCol>
                    <a:gridCol w="3866298">
                      <a:extLst>
                        <a:ext uri="{9D8B030D-6E8A-4147-A177-3AD203B41FA5}">
                          <a16:colId xmlns:a16="http://schemas.microsoft.com/office/drawing/2014/main" val="501456798"/>
                        </a:ext>
                      </a:extLst>
                    </a:gridCol>
                  </a:tblGrid>
                  <a:tr h="13263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213217" b="-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9205" r="-90199" b="-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9764" b="-4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7">
                <a:extLst>
                  <a:ext uri="{FF2B5EF4-FFF2-40B4-BE49-F238E27FC236}">
                    <a16:creationId xmlns:a16="http://schemas.microsoft.com/office/drawing/2014/main" id="{02F38450-AC01-9996-9EC4-2281370F7D0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7985" y="1437049"/>
              <a:ext cx="11985524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27635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  <a:gridCol w="4291591">
                      <a:extLst>
                        <a:ext uri="{9D8B030D-6E8A-4147-A177-3AD203B41FA5}">
                          <a16:colId xmlns:a16="http://schemas.microsoft.com/office/drawing/2014/main" val="536243674"/>
                        </a:ext>
                      </a:extLst>
                    </a:gridCol>
                    <a:gridCol w="3866298">
                      <a:extLst>
                        <a:ext uri="{9D8B030D-6E8A-4147-A177-3AD203B41FA5}">
                          <a16:colId xmlns:a16="http://schemas.microsoft.com/office/drawing/2014/main" val="50145679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CA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CA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CA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7">
                <a:extLst>
                  <a:ext uri="{FF2B5EF4-FFF2-40B4-BE49-F238E27FC236}">
                    <a16:creationId xmlns:a16="http://schemas.microsoft.com/office/drawing/2014/main" id="{02F38450-AC01-9996-9EC4-2281370F7D0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7985" y="1437049"/>
              <a:ext cx="11985524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27635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  <a:gridCol w="4291591">
                      <a:extLst>
                        <a:ext uri="{9D8B030D-6E8A-4147-A177-3AD203B41FA5}">
                          <a16:colId xmlns:a16="http://schemas.microsoft.com/office/drawing/2014/main" val="536243674"/>
                        </a:ext>
                      </a:extLst>
                    </a:gridCol>
                    <a:gridCol w="3866298">
                      <a:extLst>
                        <a:ext uri="{9D8B030D-6E8A-4147-A177-3AD203B41FA5}">
                          <a16:colId xmlns:a16="http://schemas.microsoft.com/office/drawing/2014/main" val="501456798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213376" b="-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89205" r="-90341" b="-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9764" r="-157" b="-14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D23B8A-E5CE-8EFE-DAA5-BADF788B1D9A}"/>
                  </a:ext>
                </a:extLst>
              </p:cNvPr>
              <p:cNvSpPr txBox="1"/>
              <p:nvPr/>
            </p:nvSpPr>
            <p:spPr>
              <a:xfrm>
                <a:off x="103237" y="2527503"/>
                <a:ext cx="3040011" cy="16566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6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6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60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GB" sz="60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6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D23B8A-E5CE-8EFE-DAA5-BADF788B1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37" y="2527503"/>
                <a:ext cx="3040011" cy="16566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F60B31-0EEF-220B-7156-1C28DC5E8CC2}"/>
                  </a:ext>
                </a:extLst>
              </p:cNvPr>
              <p:cNvSpPr txBox="1"/>
              <p:nvPr/>
            </p:nvSpPr>
            <p:spPr>
              <a:xfrm>
                <a:off x="2932163" y="4058435"/>
                <a:ext cx="3040012" cy="1958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60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60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  <m:e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F60B31-0EEF-220B-7156-1C28DC5E8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163" y="4058435"/>
                <a:ext cx="3040012" cy="19588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395A20-9B08-2C6D-41FB-025271DE45E9}"/>
                  </a:ext>
                </a:extLst>
              </p:cNvPr>
              <p:cNvSpPr txBox="1"/>
              <p:nvPr/>
            </p:nvSpPr>
            <p:spPr>
              <a:xfrm>
                <a:off x="6046838" y="2357886"/>
                <a:ext cx="3040012" cy="1958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60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60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  <m:e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395A20-9B08-2C6D-41FB-025271DE4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838" y="2357886"/>
                <a:ext cx="3040012" cy="19588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3E6029-3AD8-C8A3-E8E4-F839E3E1C6B2}"/>
                  </a:ext>
                </a:extLst>
              </p:cNvPr>
              <p:cNvSpPr txBox="1"/>
              <p:nvPr/>
            </p:nvSpPr>
            <p:spPr>
              <a:xfrm>
                <a:off x="6096000" y="4058435"/>
                <a:ext cx="3040012" cy="1958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6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60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60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  <m:e>
                                <m:r>
                                  <a:rPr lang="en-CA" sz="6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3E6029-3AD8-C8A3-E8E4-F839E3E1C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058435"/>
                <a:ext cx="3040012" cy="195887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0FFA9C13-A3B8-64D4-387A-97B6429D4DA4}"/>
              </a:ext>
            </a:extLst>
          </p:cNvPr>
          <p:cNvGrpSpPr/>
          <p:nvPr/>
        </p:nvGrpSpPr>
        <p:grpSpPr>
          <a:xfrm>
            <a:off x="9647288" y="4222262"/>
            <a:ext cx="2544712" cy="2637023"/>
            <a:chOff x="9647288" y="4222262"/>
            <a:chExt cx="2544712" cy="26370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D459E82-F799-25D1-A0A2-5E7FFE40F4A2}"/>
                    </a:ext>
                  </a:extLst>
                </p:cNvPr>
                <p:cNvSpPr txBox="1"/>
                <p:nvPr/>
              </p:nvSpPr>
              <p:spPr>
                <a:xfrm>
                  <a:off x="9647288" y="4222262"/>
                  <a:ext cx="1973212" cy="16312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24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8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CA" sz="8000"/>
                          <m:t>𝟙</m:t>
                        </m:r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D459E82-F799-25D1-A0A2-5E7FFE40F4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7288" y="4222262"/>
                  <a:ext cx="1973212" cy="163121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C0F31F-8500-C030-D14F-3318D255EBDD}"/>
                </a:ext>
              </a:extLst>
            </p:cNvPr>
            <p:cNvSpPr txBox="1"/>
            <p:nvPr/>
          </p:nvSpPr>
          <p:spPr>
            <a:xfrm>
              <a:off x="9847313" y="5289625"/>
              <a:ext cx="2344687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4800" dirty="0"/>
                <a:t>identity matrix</a:t>
              </a: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6238C89-E4EC-F10B-DF62-ED550E283D9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26400" y="2338560"/>
              <a:ext cx="8660520" cy="4187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6238C89-E4EC-F10B-DF62-ED550E283D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17040" y="2329200"/>
                <a:ext cx="8679240" cy="4205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9990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3750">
        <p159:morph option="byObject"/>
      </p:transition>
    </mc:Choice>
    <mc:Fallback xmlns="">
      <p:transition spd="slow" advTm="337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E96996E4-82F5-4FE6-ADF7-3C53DD9575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7985" y="134569"/>
              <a:ext cx="11985524" cy="13263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27635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  <a:gridCol w="4291591">
                      <a:extLst>
                        <a:ext uri="{9D8B030D-6E8A-4147-A177-3AD203B41FA5}">
                          <a16:colId xmlns:a16="http://schemas.microsoft.com/office/drawing/2014/main" val="536243674"/>
                        </a:ext>
                      </a:extLst>
                    </a:gridCol>
                    <a:gridCol w="3866298">
                      <a:extLst>
                        <a:ext uri="{9D8B030D-6E8A-4147-A177-3AD203B41FA5}">
                          <a16:colId xmlns:a16="http://schemas.microsoft.com/office/drawing/2014/main" val="50145679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4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4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4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e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4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sub>
                                </m:sSub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4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4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E96996E4-82F5-4FE6-ADF7-3C53DD9575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7985" y="134569"/>
              <a:ext cx="11985524" cy="13263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27635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  <a:gridCol w="4291591">
                      <a:extLst>
                        <a:ext uri="{9D8B030D-6E8A-4147-A177-3AD203B41FA5}">
                          <a16:colId xmlns:a16="http://schemas.microsoft.com/office/drawing/2014/main" val="536243674"/>
                        </a:ext>
                      </a:extLst>
                    </a:gridCol>
                    <a:gridCol w="3866298">
                      <a:extLst>
                        <a:ext uri="{9D8B030D-6E8A-4147-A177-3AD203B41FA5}">
                          <a16:colId xmlns:a16="http://schemas.microsoft.com/office/drawing/2014/main" val="501456798"/>
                        </a:ext>
                      </a:extLst>
                    </a:gridCol>
                  </a:tblGrid>
                  <a:tr h="13263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213217" b="-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89205" r="-90199" b="-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9764" b="-4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7">
                <a:extLst>
                  <a:ext uri="{FF2B5EF4-FFF2-40B4-BE49-F238E27FC236}">
                    <a16:creationId xmlns:a16="http://schemas.microsoft.com/office/drawing/2014/main" id="{02F38450-AC01-9996-9EC4-2281370F7D0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7985" y="1437049"/>
              <a:ext cx="11985524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27635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  <a:gridCol w="4291591">
                      <a:extLst>
                        <a:ext uri="{9D8B030D-6E8A-4147-A177-3AD203B41FA5}">
                          <a16:colId xmlns:a16="http://schemas.microsoft.com/office/drawing/2014/main" val="536243674"/>
                        </a:ext>
                      </a:extLst>
                    </a:gridCol>
                    <a:gridCol w="3866298">
                      <a:extLst>
                        <a:ext uri="{9D8B030D-6E8A-4147-A177-3AD203B41FA5}">
                          <a16:colId xmlns:a16="http://schemas.microsoft.com/office/drawing/2014/main" val="50145679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CA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CA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CA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7">
                <a:extLst>
                  <a:ext uri="{FF2B5EF4-FFF2-40B4-BE49-F238E27FC236}">
                    <a16:creationId xmlns:a16="http://schemas.microsoft.com/office/drawing/2014/main" id="{02F38450-AC01-9996-9EC4-2281370F7D0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7985" y="1437049"/>
              <a:ext cx="11985524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27635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  <a:gridCol w="4291591">
                      <a:extLst>
                        <a:ext uri="{9D8B030D-6E8A-4147-A177-3AD203B41FA5}">
                          <a16:colId xmlns:a16="http://schemas.microsoft.com/office/drawing/2014/main" val="536243674"/>
                        </a:ext>
                      </a:extLst>
                    </a:gridCol>
                    <a:gridCol w="3866298">
                      <a:extLst>
                        <a:ext uri="{9D8B030D-6E8A-4147-A177-3AD203B41FA5}">
                          <a16:colId xmlns:a16="http://schemas.microsoft.com/office/drawing/2014/main" val="501456798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213217" b="-7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89205" r="-90199" b="-7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9764" b="-7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3659A8-F44E-8E73-521D-5AF3F2361C0C}"/>
                  </a:ext>
                </a:extLst>
              </p:cNvPr>
              <p:cNvSpPr txBox="1"/>
              <p:nvPr/>
            </p:nvSpPr>
            <p:spPr>
              <a:xfrm>
                <a:off x="176979" y="2227832"/>
                <a:ext cx="10688076" cy="4807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800" u="sng" dirty="0"/>
                  <a:t>Useful Properties</a:t>
                </a:r>
                <a:r>
                  <a:rPr lang="en-CA" sz="5800" dirty="0"/>
                  <a:t>:</a:t>
                </a:r>
              </a:p>
              <a:p>
                <a:pPr marL="1143000" indent="-1143000">
                  <a:buFont typeface="+mj-lt"/>
                  <a:buAutoNum type="arabicPeriod"/>
                </a:pPr>
                <a:r>
                  <a:rPr lang="en-CA" sz="5800" dirty="0"/>
                  <a:t>Traceless </a:t>
                </a:r>
                <a14:m>
                  <m:oMath xmlns:m="http://schemas.openxmlformats.org/officeDocument/2006/math">
                    <m:r>
                      <a:rPr lang="en-CA" sz="5800" b="0" i="1" smtClean="0">
                        <a:latin typeface="Cambria Math" panose="02040503050406030204" pitchFamily="18" charset="0"/>
                      </a:rPr>
                      <m:t>𝑡𝑟</m:t>
                    </m:r>
                    <m:d>
                      <m:dPr>
                        <m:ctrlPr>
                          <a:rPr lang="en-CA" sz="5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5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8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5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CA" sz="5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sz="5800" dirty="0"/>
              </a:p>
              <a:p>
                <a:pPr marL="1143000" indent="-1143000">
                  <a:buFont typeface="+mj-lt"/>
                  <a:buAutoNum type="arabicPeriod"/>
                </a:pPr>
                <a:r>
                  <a:rPr lang="en-CA" sz="5800" dirty="0"/>
                  <a:t>Hermitian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5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5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5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58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5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5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CA" sz="5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5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5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CA" sz="5800" dirty="0"/>
              </a:p>
              <a:p>
                <a:pPr marL="1143000" indent="-1143000">
                  <a:buFont typeface="+mj-lt"/>
                  <a:buAutoNum type="arabicPeriod"/>
                </a:pPr>
                <a:r>
                  <a:rPr lang="en-CA" sz="5800" dirty="0"/>
                  <a:t>Square to identity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5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5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5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58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5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CA" sz="5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5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CA" sz="5800"/>
                      <m:t>𝟙</m:t>
                    </m:r>
                  </m:oMath>
                </a14:m>
                <a:endParaRPr lang="en-CA" sz="5800" dirty="0"/>
              </a:p>
              <a:p>
                <a:pPr marL="1143000" indent="-1143000">
                  <a:buFont typeface="+mj-lt"/>
                  <a:buAutoNum type="arabicPeriod"/>
                </a:pPr>
                <a:r>
                  <a:rPr lang="en-CA" sz="5800" dirty="0"/>
                  <a:t>Anti-commute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5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5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CA" sz="5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5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sz="5800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CA" sz="5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5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CA" sz="5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5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CA" sz="5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3659A8-F44E-8E73-521D-5AF3F2361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79" y="2227832"/>
                <a:ext cx="10688076" cy="4807150"/>
              </a:xfrm>
              <a:prstGeom prst="rect">
                <a:avLst/>
              </a:prstGeom>
              <a:blipFill>
                <a:blip r:embed="rId6"/>
                <a:stretch>
                  <a:fillRect l="-3366" t="-3676" b="-304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8C58CCE-9FC8-DD58-D7AE-C31BD60B4AAC}"/>
                  </a:ext>
                </a:extLst>
              </p:cNvPr>
              <p:cNvSpPr txBox="1"/>
              <p:nvPr/>
            </p:nvSpPr>
            <p:spPr>
              <a:xfrm>
                <a:off x="10090970" y="5913422"/>
                <a:ext cx="201254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CA" sz="4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4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CA" sz="4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CA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8C58CCE-9FC8-DD58-D7AE-C31BD60B4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0970" y="5913422"/>
                <a:ext cx="2012540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7C816DC-8166-9286-5756-84770366E50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815800" y="5743440"/>
              <a:ext cx="4155840" cy="1070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7C816DC-8166-9286-5756-84770366E5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06440" y="5734080"/>
                <a:ext cx="4174560" cy="1089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0307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259">
        <p:fade/>
      </p:transition>
    </mc:Choice>
    <mc:Fallback xmlns="">
      <p:transition spd="med" advTm="1325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CFEFD8-6FE0-8EE5-B949-41E5D3018517}"/>
              </a:ext>
            </a:extLst>
          </p:cNvPr>
          <p:cNvSpPr/>
          <p:nvPr/>
        </p:nvSpPr>
        <p:spPr>
          <a:xfrm>
            <a:off x="235974" y="4547935"/>
            <a:ext cx="2344010" cy="2021305"/>
          </a:xfrm>
          <a:prstGeom prst="rect">
            <a:avLst/>
          </a:prstGeom>
          <a:solidFill>
            <a:srgbClr val="A3FFCD"/>
          </a:solidFill>
          <a:ln w="38100">
            <a:solidFill>
              <a:srgbClr val="0076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200" b="1" dirty="0">
                <a:solidFill>
                  <a:schemeClr val="tx1"/>
                </a:solidFill>
              </a:rPr>
              <a:t>Examples From Physics (motivation)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C921EF-3095-2094-09F4-99EF1AAFD72B}"/>
              </a:ext>
            </a:extLst>
          </p:cNvPr>
          <p:cNvSpPr/>
          <p:nvPr/>
        </p:nvSpPr>
        <p:spPr>
          <a:xfrm>
            <a:off x="2579983" y="3765882"/>
            <a:ext cx="2344010" cy="2803357"/>
          </a:xfrm>
          <a:prstGeom prst="rect">
            <a:avLst/>
          </a:prstGeom>
          <a:solidFill>
            <a:srgbClr val="A3FFF6"/>
          </a:solidFill>
          <a:ln w="38100">
            <a:solidFill>
              <a:srgbClr val="00A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Spinors in 3D / (4D)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036659-E98F-4B0F-D56D-C5DF20F8FE42}"/>
              </a:ext>
            </a:extLst>
          </p:cNvPr>
          <p:cNvSpPr/>
          <p:nvPr/>
        </p:nvSpPr>
        <p:spPr>
          <a:xfrm>
            <a:off x="4923995" y="2908632"/>
            <a:ext cx="2344010" cy="3660609"/>
          </a:xfrm>
          <a:prstGeom prst="rect">
            <a:avLst/>
          </a:prstGeom>
          <a:solidFill>
            <a:srgbClr val="A3CDFF"/>
          </a:solidFill>
          <a:ln w="38100">
            <a:solidFill>
              <a:srgbClr val="004A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Clifford Algebras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176B38-1794-D97D-6483-C7AF90D217BC}"/>
              </a:ext>
            </a:extLst>
          </p:cNvPr>
          <p:cNvSpPr/>
          <p:nvPr/>
        </p:nvSpPr>
        <p:spPr>
          <a:xfrm>
            <a:off x="7268005" y="2089482"/>
            <a:ext cx="2344010" cy="4479758"/>
          </a:xfrm>
          <a:prstGeom prst="rect">
            <a:avLst/>
          </a:prstGeom>
          <a:solidFill>
            <a:srgbClr val="AEA3FF"/>
          </a:solidFill>
          <a:ln w="38100">
            <a:solidFill>
              <a:srgbClr val="140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Lie Groups &amp; Algebras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A7CA90-EBF5-A4F5-6AD2-089ADA3C3446}"/>
              </a:ext>
            </a:extLst>
          </p:cNvPr>
          <p:cNvSpPr/>
          <p:nvPr/>
        </p:nvSpPr>
        <p:spPr>
          <a:xfrm>
            <a:off x="9612016" y="1269329"/>
            <a:ext cx="2344010" cy="5299911"/>
          </a:xfrm>
          <a:prstGeom prst="rect">
            <a:avLst/>
          </a:prstGeom>
          <a:solidFill>
            <a:srgbClr val="F2A3FF"/>
          </a:solidFill>
          <a:ln w="38100">
            <a:solidFill>
              <a:srgbClr val="7D0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Spinors in Particle Physics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1A28E4-79FF-019F-8321-A4ADE3DC8E69}"/>
              </a:ext>
            </a:extLst>
          </p:cNvPr>
          <p:cNvSpPr txBox="1"/>
          <p:nvPr/>
        </p:nvSpPr>
        <p:spPr>
          <a:xfrm>
            <a:off x="253274" y="219449"/>
            <a:ext cx="90351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Spinors Learning “Staircase”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A5CAB43-C251-E86F-5BC1-01B799FF56B0}"/>
              </a:ext>
            </a:extLst>
          </p:cNvPr>
          <p:cNvSpPr/>
          <p:nvPr/>
        </p:nvSpPr>
        <p:spPr>
          <a:xfrm rot="5400000">
            <a:off x="340531" y="2303169"/>
            <a:ext cx="2134894" cy="1917491"/>
          </a:xfrm>
          <a:prstGeom prst="rightArrow">
            <a:avLst>
              <a:gd name="adj1" fmla="val 61316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825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77"/>
    </mc:Choice>
    <mc:Fallback xmlns="">
      <p:transition spd="slow" advTm="8977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E96996E4-82F5-4FE6-ADF7-3C53DD9575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5067790"/>
                  </p:ext>
                </p:extLst>
              </p:nvPr>
            </p:nvGraphicFramePr>
            <p:xfrm>
              <a:off x="117985" y="134569"/>
              <a:ext cx="11985524" cy="13263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27635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  <a:gridCol w="4291591">
                      <a:extLst>
                        <a:ext uri="{9D8B030D-6E8A-4147-A177-3AD203B41FA5}">
                          <a16:colId xmlns:a16="http://schemas.microsoft.com/office/drawing/2014/main" val="536243674"/>
                        </a:ext>
                      </a:extLst>
                    </a:gridCol>
                    <a:gridCol w="3866298">
                      <a:extLst>
                        <a:ext uri="{9D8B030D-6E8A-4147-A177-3AD203B41FA5}">
                          <a16:colId xmlns:a16="http://schemas.microsoft.com/office/drawing/2014/main" val="50145679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4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4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4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e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4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sub>
                                </m:sSub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4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4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E96996E4-82F5-4FE6-ADF7-3C53DD9575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5067790"/>
                  </p:ext>
                </p:extLst>
              </p:nvPr>
            </p:nvGraphicFramePr>
            <p:xfrm>
              <a:off x="117985" y="134569"/>
              <a:ext cx="11985524" cy="13263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27635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  <a:gridCol w="4291591">
                      <a:extLst>
                        <a:ext uri="{9D8B030D-6E8A-4147-A177-3AD203B41FA5}">
                          <a16:colId xmlns:a16="http://schemas.microsoft.com/office/drawing/2014/main" val="536243674"/>
                        </a:ext>
                      </a:extLst>
                    </a:gridCol>
                    <a:gridCol w="3866298">
                      <a:extLst>
                        <a:ext uri="{9D8B030D-6E8A-4147-A177-3AD203B41FA5}">
                          <a16:colId xmlns:a16="http://schemas.microsoft.com/office/drawing/2014/main" val="501456798"/>
                        </a:ext>
                      </a:extLst>
                    </a:gridCol>
                  </a:tblGrid>
                  <a:tr h="13263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213217" b="-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9205" r="-90199" b="-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9764" b="-4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7">
                <a:extLst>
                  <a:ext uri="{FF2B5EF4-FFF2-40B4-BE49-F238E27FC236}">
                    <a16:creationId xmlns:a16="http://schemas.microsoft.com/office/drawing/2014/main" id="{02F38450-AC01-9996-9EC4-2281370F7D0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7985" y="1437049"/>
              <a:ext cx="11985524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27635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  <a:gridCol w="4291591">
                      <a:extLst>
                        <a:ext uri="{9D8B030D-6E8A-4147-A177-3AD203B41FA5}">
                          <a16:colId xmlns:a16="http://schemas.microsoft.com/office/drawing/2014/main" val="536243674"/>
                        </a:ext>
                      </a:extLst>
                    </a:gridCol>
                    <a:gridCol w="3866298">
                      <a:extLst>
                        <a:ext uri="{9D8B030D-6E8A-4147-A177-3AD203B41FA5}">
                          <a16:colId xmlns:a16="http://schemas.microsoft.com/office/drawing/2014/main" val="50145679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CA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CA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CA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7">
                <a:extLst>
                  <a:ext uri="{FF2B5EF4-FFF2-40B4-BE49-F238E27FC236}">
                    <a16:creationId xmlns:a16="http://schemas.microsoft.com/office/drawing/2014/main" id="{02F38450-AC01-9996-9EC4-2281370F7D0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7985" y="1437049"/>
              <a:ext cx="11985524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27635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  <a:gridCol w="4291591">
                      <a:extLst>
                        <a:ext uri="{9D8B030D-6E8A-4147-A177-3AD203B41FA5}">
                          <a16:colId xmlns:a16="http://schemas.microsoft.com/office/drawing/2014/main" val="536243674"/>
                        </a:ext>
                      </a:extLst>
                    </a:gridCol>
                    <a:gridCol w="3866298">
                      <a:extLst>
                        <a:ext uri="{9D8B030D-6E8A-4147-A177-3AD203B41FA5}">
                          <a16:colId xmlns:a16="http://schemas.microsoft.com/office/drawing/2014/main" val="501456798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213376" b="-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89205" r="-90341" b="-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9764" r="-157" b="-14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D23B8A-E5CE-8EFE-DAA5-BADF788B1D9A}"/>
                  </a:ext>
                </a:extLst>
              </p:cNvPr>
              <p:cNvSpPr txBox="1"/>
              <p:nvPr/>
            </p:nvSpPr>
            <p:spPr>
              <a:xfrm>
                <a:off x="103237" y="2527503"/>
                <a:ext cx="3040011" cy="14080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GB" sz="6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sSub>
                        <m:sSubPr>
                          <m:ctrlPr>
                            <a:rPr lang="en-GB" sz="6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CA" sz="6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sub>
                      </m:sSub>
                      <m:r>
                        <a:rPr lang="en-CA" sz="6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D23B8A-E5CE-8EFE-DAA5-BADF788B1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37" y="2527503"/>
                <a:ext cx="3040011" cy="14080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F60B31-0EEF-220B-7156-1C28DC5E8CC2}"/>
                  </a:ext>
                </a:extLst>
              </p:cNvPr>
              <p:cNvSpPr txBox="1"/>
              <p:nvPr/>
            </p:nvSpPr>
            <p:spPr>
              <a:xfrm>
                <a:off x="88492" y="3705087"/>
                <a:ext cx="3040012" cy="18029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5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5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GB" sz="54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54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54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54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  <m:e>
                                <m:r>
                                  <a:rPr lang="en-CA" sz="5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54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F60B31-0EEF-220B-7156-1C28DC5E8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2" y="3705087"/>
                <a:ext cx="3040012" cy="18029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395A20-9B08-2C6D-41FB-025271DE45E9}"/>
                  </a:ext>
                </a:extLst>
              </p:cNvPr>
              <p:cNvSpPr txBox="1"/>
              <p:nvPr/>
            </p:nvSpPr>
            <p:spPr>
              <a:xfrm>
                <a:off x="3287662" y="3705087"/>
                <a:ext cx="2787449" cy="1785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54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GB" sz="540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540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GB" sz="54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54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395A20-9B08-2C6D-41FB-025271DE4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662" y="3705087"/>
                <a:ext cx="2787449" cy="17858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080F0F0-A8F3-53B1-1836-E18B5D882DF0}"/>
              </a:ext>
            </a:extLst>
          </p:cNvPr>
          <p:cNvCxnSpPr>
            <a:cxnSpLocks/>
          </p:cNvCxnSpPr>
          <p:nvPr/>
        </p:nvCxnSpPr>
        <p:spPr>
          <a:xfrm>
            <a:off x="6096000" y="2260009"/>
            <a:ext cx="0" cy="459799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48286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2"/>
    </mc:Choice>
    <mc:Fallback xmlns="">
      <p:transition spd="slow" advTm="31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E96996E4-82F5-4FE6-ADF7-3C53DD9575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7985" y="134569"/>
              <a:ext cx="11985524" cy="13263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27635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  <a:gridCol w="4291591">
                      <a:extLst>
                        <a:ext uri="{9D8B030D-6E8A-4147-A177-3AD203B41FA5}">
                          <a16:colId xmlns:a16="http://schemas.microsoft.com/office/drawing/2014/main" val="536243674"/>
                        </a:ext>
                      </a:extLst>
                    </a:gridCol>
                    <a:gridCol w="3866298">
                      <a:extLst>
                        <a:ext uri="{9D8B030D-6E8A-4147-A177-3AD203B41FA5}">
                          <a16:colId xmlns:a16="http://schemas.microsoft.com/office/drawing/2014/main" val="50145679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4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4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4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e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4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sub>
                                </m:sSub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4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4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E96996E4-82F5-4FE6-ADF7-3C53DD9575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7985" y="134569"/>
              <a:ext cx="11985524" cy="13263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27635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  <a:gridCol w="4291591">
                      <a:extLst>
                        <a:ext uri="{9D8B030D-6E8A-4147-A177-3AD203B41FA5}">
                          <a16:colId xmlns:a16="http://schemas.microsoft.com/office/drawing/2014/main" val="536243674"/>
                        </a:ext>
                      </a:extLst>
                    </a:gridCol>
                    <a:gridCol w="3866298">
                      <a:extLst>
                        <a:ext uri="{9D8B030D-6E8A-4147-A177-3AD203B41FA5}">
                          <a16:colId xmlns:a16="http://schemas.microsoft.com/office/drawing/2014/main" val="501456798"/>
                        </a:ext>
                      </a:extLst>
                    </a:gridCol>
                  </a:tblGrid>
                  <a:tr h="13263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213217" b="-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9205" r="-90199" b="-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9764" b="-4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7">
                <a:extLst>
                  <a:ext uri="{FF2B5EF4-FFF2-40B4-BE49-F238E27FC236}">
                    <a16:creationId xmlns:a16="http://schemas.microsoft.com/office/drawing/2014/main" id="{02F38450-AC01-9996-9EC4-2281370F7D0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7985" y="1437049"/>
              <a:ext cx="11985524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27635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  <a:gridCol w="4291591">
                      <a:extLst>
                        <a:ext uri="{9D8B030D-6E8A-4147-A177-3AD203B41FA5}">
                          <a16:colId xmlns:a16="http://schemas.microsoft.com/office/drawing/2014/main" val="536243674"/>
                        </a:ext>
                      </a:extLst>
                    </a:gridCol>
                    <a:gridCol w="3866298">
                      <a:extLst>
                        <a:ext uri="{9D8B030D-6E8A-4147-A177-3AD203B41FA5}">
                          <a16:colId xmlns:a16="http://schemas.microsoft.com/office/drawing/2014/main" val="50145679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CA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CA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CA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7">
                <a:extLst>
                  <a:ext uri="{FF2B5EF4-FFF2-40B4-BE49-F238E27FC236}">
                    <a16:creationId xmlns:a16="http://schemas.microsoft.com/office/drawing/2014/main" id="{02F38450-AC01-9996-9EC4-2281370F7D0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7985" y="1437049"/>
              <a:ext cx="11985524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27635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  <a:gridCol w="4291591">
                      <a:extLst>
                        <a:ext uri="{9D8B030D-6E8A-4147-A177-3AD203B41FA5}">
                          <a16:colId xmlns:a16="http://schemas.microsoft.com/office/drawing/2014/main" val="536243674"/>
                        </a:ext>
                      </a:extLst>
                    </a:gridCol>
                    <a:gridCol w="3866298">
                      <a:extLst>
                        <a:ext uri="{9D8B030D-6E8A-4147-A177-3AD203B41FA5}">
                          <a16:colId xmlns:a16="http://schemas.microsoft.com/office/drawing/2014/main" val="501456798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213376" b="-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89205" r="-90341" b="-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9764" r="-157" b="-14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D23B8A-E5CE-8EFE-DAA5-BADF788B1D9A}"/>
                  </a:ext>
                </a:extLst>
              </p:cNvPr>
              <p:cNvSpPr txBox="1"/>
              <p:nvPr/>
            </p:nvSpPr>
            <p:spPr>
              <a:xfrm>
                <a:off x="103237" y="2527503"/>
                <a:ext cx="3040011" cy="14080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GB" sz="6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sSub>
                        <m:sSubPr>
                          <m:ctrlPr>
                            <a:rPr lang="en-GB" sz="6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CA" sz="6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sub>
                      </m:sSub>
                      <m:r>
                        <a:rPr lang="en-CA" sz="6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D23B8A-E5CE-8EFE-DAA5-BADF788B1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37" y="2527503"/>
                <a:ext cx="3040011" cy="14080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F60B31-0EEF-220B-7156-1C28DC5E8CC2}"/>
                  </a:ext>
                </a:extLst>
              </p:cNvPr>
              <p:cNvSpPr txBox="1"/>
              <p:nvPr/>
            </p:nvSpPr>
            <p:spPr>
              <a:xfrm>
                <a:off x="88492" y="4793463"/>
                <a:ext cx="3040012" cy="18029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5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5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GB" sz="54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54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54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54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  <m:e>
                                <m:r>
                                  <a:rPr lang="en-CA" sz="5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54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F60B31-0EEF-220B-7156-1C28DC5E8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2" y="4793463"/>
                <a:ext cx="3040012" cy="18029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395A20-9B08-2C6D-41FB-025271DE45E9}"/>
                  </a:ext>
                </a:extLst>
              </p:cNvPr>
              <p:cNvSpPr txBox="1"/>
              <p:nvPr/>
            </p:nvSpPr>
            <p:spPr>
              <a:xfrm>
                <a:off x="3287662" y="2954593"/>
                <a:ext cx="2787449" cy="1785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54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GB" sz="540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540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GB" sz="54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54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395A20-9B08-2C6D-41FB-025271DE4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662" y="2954593"/>
                <a:ext cx="2787449" cy="17858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3E6029-3AD8-C8A3-E8E4-F839E3E1C6B2}"/>
                  </a:ext>
                </a:extLst>
              </p:cNvPr>
              <p:cNvSpPr txBox="1"/>
              <p:nvPr/>
            </p:nvSpPr>
            <p:spPr>
              <a:xfrm>
                <a:off x="2933083" y="4669311"/>
                <a:ext cx="3040012" cy="1958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6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CA" sz="6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6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6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6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  <m:e>
                                <m:r>
                                  <a:rPr lang="en-CA" sz="6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3E6029-3AD8-C8A3-E8E4-F839E3E1C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083" y="4669311"/>
                <a:ext cx="3040012" cy="195887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080F0F0-A8F3-53B1-1836-E18B5D882DF0}"/>
              </a:ext>
            </a:extLst>
          </p:cNvPr>
          <p:cNvCxnSpPr>
            <a:cxnSpLocks/>
          </p:cNvCxnSpPr>
          <p:nvPr/>
        </p:nvCxnSpPr>
        <p:spPr>
          <a:xfrm>
            <a:off x="6096000" y="2260009"/>
            <a:ext cx="0" cy="459799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61A1E7-B687-0244-8FA8-5D0FEF4AFCFF}"/>
                  </a:ext>
                </a:extLst>
              </p:cNvPr>
              <p:cNvSpPr txBox="1"/>
              <p:nvPr/>
            </p:nvSpPr>
            <p:spPr>
              <a:xfrm>
                <a:off x="6356557" y="2559227"/>
                <a:ext cx="3040011" cy="14080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CA" sz="6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sub>
                      </m:sSub>
                      <m:sSub>
                        <m:sSubPr>
                          <m:ctrlPr>
                            <a:rPr lang="en-GB" sz="6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GB" sz="6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CA" sz="6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61A1E7-B687-0244-8FA8-5D0FEF4AF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557" y="2559227"/>
                <a:ext cx="3040011" cy="14080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8E9066A-007B-01CE-7BD1-B2AFC41C95AF}"/>
                  </a:ext>
                </a:extLst>
              </p:cNvPr>
              <p:cNvSpPr txBox="1"/>
              <p:nvPr/>
            </p:nvSpPr>
            <p:spPr>
              <a:xfrm>
                <a:off x="6341812" y="4825187"/>
                <a:ext cx="3040012" cy="18029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54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GB" sz="540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540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GB" sz="54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54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8E9066A-007B-01CE-7BD1-B2AFC41C9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812" y="4825187"/>
                <a:ext cx="3040012" cy="180299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38F59E3-5F49-95A0-D1E7-2ECD8504C84C}"/>
                  </a:ext>
                </a:extLst>
              </p:cNvPr>
              <p:cNvSpPr txBox="1"/>
              <p:nvPr/>
            </p:nvSpPr>
            <p:spPr>
              <a:xfrm>
                <a:off x="9167349" y="3118818"/>
                <a:ext cx="3040012" cy="1785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5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540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GB" sz="54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54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5400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54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  <m:e>
                                <m:r>
                                  <a:rPr lang="en-CA" sz="540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54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38F59E3-5F49-95A0-D1E7-2ECD8504C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7349" y="3118818"/>
                <a:ext cx="3040012" cy="17858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836A1D-397D-ACAF-240F-722A0E7F67C4}"/>
                  </a:ext>
                </a:extLst>
              </p:cNvPr>
              <p:cNvSpPr txBox="1"/>
              <p:nvPr/>
            </p:nvSpPr>
            <p:spPr>
              <a:xfrm>
                <a:off x="9013113" y="4715525"/>
                <a:ext cx="3090391" cy="1958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600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CA" sz="60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60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60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60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  <m:e>
                                <m:r>
                                  <a:rPr lang="en-CA" sz="600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836A1D-397D-ACAF-240F-722A0E7F6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3113" y="4715525"/>
                <a:ext cx="3090391" cy="195887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CCB56DA-40B1-2E35-3914-AB8A18DA7DA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06360" y="2236320"/>
              <a:ext cx="8727120" cy="4200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CCB56DA-40B1-2E35-3914-AB8A18DA7D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997000" y="2226960"/>
                <a:ext cx="8745840" cy="4219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57018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4693">
        <p159:morph option="byObject"/>
      </p:transition>
    </mc:Choice>
    <mc:Fallback xmlns="">
      <p:transition spd="slow" advTm="246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/>
      <p:bldP spid="15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3659A8-F44E-8E73-521D-5AF3F2361C0C}"/>
                  </a:ext>
                </a:extLst>
              </p:cNvPr>
              <p:cNvSpPr txBox="1"/>
              <p:nvPr/>
            </p:nvSpPr>
            <p:spPr>
              <a:xfrm>
                <a:off x="133350" y="38100"/>
                <a:ext cx="10688076" cy="2367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800" u="sng" dirty="0"/>
                  <a:t>Useful Properties</a:t>
                </a:r>
                <a:r>
                  <a:rPr lang="en-CA" sz="4800" dirty="0"/>
                  <a:t>:</a:t>
                </a:r>
              </a:p>
              <a:p>
                <a:r>
                  <a:rPr lang="en-CA" sz="4800" dirty="0"/>
                  <a:t>3.   Square to identity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CA" sz="4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CA" sz="4800"/>
                      <m:t>𝟙</m:t>
                    </m:r>
                  </m:oMath>
                </a14:m>
                <a:endParaRPr lang="en-CA" sz="4800" dirty="0"/>
              </a:p>
              <a:p>
                <a:r>
                  <a:rPr lang="en-CA" sz="4800" dirty="0"/>
                  <a:t>4.   Anti-commute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3659A8-F44E-8E73-521D-5AF3F2361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" y="38100"/>
                <a:ext cx="10688076" cy="2367699"/>
              </a:xfrm>
              <a:prstGeom prst="rect">
                <a:avLst/>
              </a:prstGeom>
              <a:blipFill>
                <a:blip r:embed="rId4"/>
                <a:stretch>
                  <a:fillRect l="-2624" t="-5656" b="-1054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FC5DFA-5DE2-FE7C-93A8-D577F75DDC50}"/>
                  </a:ext>
                </a:extLst>
              </p:cNvPr>
              <p:cNvSpPr txBox="1"/>
              <p:nvPr/>
            </p:nvSpPr>
            <p:spPr>
              <a:xfrm>
                <a:off x="8307031" y="1612902"/>
                <a:ext cx="175136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CA" sz="4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4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CA" sz="4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CA" sz="4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FC5DFA-5DE2-FE7C-93A8-D577F75DD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7031" y="1612902"/>
                <a:ext cx="1751369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866236-8F2F-1051-D90C-1008DB27FB17}"/>
                  </a:ext>
                </a:extLst>
              </p:cNvPr>
              <p:cNvSpPr txBox="1"/>
              <p:nvPr/>
            </p:nvSpPr>
            <p:spPr>
              <a:xfrm>
                <a:off x="38100" y="2596940"/>
                <a:ext cx="7486650" cy="1156470"/>
              </a:xfrm>
              <a:prstGeom prst="rect">
                <a:avLst/>
              </a:prstGeom>
              <a:solidFill>
                <a:srgbClr val="E5FFF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CA" sz="6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CA" sz="6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6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CA" sz="6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sz="6400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CA" sz="6000"/>
                            <m:t>𝟙</m:t>
                          </m:r>
                        </m:e>
                      </m:d>
                      <m:sSub>
                        <m:sSubPr>
                          <m:ctrlPr>
                            <a:rPr lang="en-CA" sz="6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CA" sz="6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CA" sz="6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866236-8F2F-1051-D90C-1008DB27F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" y="2596940"/>
                <a:ext cx="7486650" cy="11564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DC54A5-8B21-C109-9B19-1E14281A40AA}"/>
              </a:ext>
            </a:extLst>
          </p:cNvPr>
          <p:cNvCxnSpPr>
            <a:cxnSpLocks/>
          </p:cNvCxnSpPr>
          <p:nvPr/>
        </p:nvCxnSpPr>
        <p:spPr>
          <a:xfrm flipH="1">
            <a:off x="0" y="248457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3B5C10-6474-6CBE-7BE1-948CDBBF5A31}"/>
                  </a:ext>
                </a:extLst>
              </p:cNvPr>
              <p:cNvSpPr txBox="1"/>
              <p:nvPr/>
            </p:nvSpPr>
            <p:spPr>
              <a:xfrm>
                <a:off x="7600950" y="2596299"/>
                <a:ext cx="4533900" cy="2341347"/>
              </a:xfrm>
              <a:prstGeom prst="rect">
                <a:avLst/>
              </a:prstGeom>
              <a:solidFill>
                <a:srgbClr val="FFE5E5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800" dirty="0"/>
                  <a:t>Kronecker Delta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CA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1  </m:t>
                              </m:r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e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0  </m:t>
                              </m:r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3B5C10-6474-6CBE-7BE1-948CDBBF5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950" y="2596299"/>
                <a:ext cx="4533900" cy="2341347"/>
              </a:xfrm>
              <a:prstGeom prst="rect">
                <a:avLst/>
              </a:prstGeom>
              <a:blipFill>
                <a:blip r:embed="rId7"/>
                <a:stretch>
                  <a:fillRect l="-1333" t="-4872" r="-10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85B6C6-E1FA-5E67-5976-70C7B743FF56}"/>
                  </a:ext>
                </a:extLst>
              </p:cNvPr>
              <p:cNvSpPr txBox="1"/>
              <p:nvPr/>
            </p:nvSpPr>
            <p:spPr>
              <a:xfrm>
                <a:off x="1847850" y="3680579"/>
                <a:ext cx="4857750" cy="313932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A" sz="6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66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CA" sz="6600"/>
                        <m:t>𝟙</m:t>
                      </m:r>
                      <m:r>
                        <m:rPr>
                          <m:nor/>
                        </m:rPr>
                        <a:rPr lang="en-CA" sz="6600" b="0" i="0" smtClean="0"/>
                        <m:t>  </m:t>
                      </m:r>
                      <m:r>
                        <a:rPr lang="en-CA" sz="6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CA" sz="6600"/>
                        <m:t>𝟙</m:t>
                      </m:r>
                    </m:oMath>
                  </m:oMathPara>
                </a14:m>
                <a:endParaRPr lang="en-CA" sz="6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CA" sz="6600"/>
                            <m:t>𝟙</m:t>
                          </m:r>
                        </m:e>
                      </m:d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85B6C6-E1FA-5E67-5976-70C7B743F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850" y="3680579"/>
                <a:ext cx="4857750" cy="31393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879BAAED-0A54-B073-165C-02A565CBC8FC}"/>
                  </a:ext>
                </a:extLst>
              </p:cNvPr>
              <p:cNvSpPr/>
              <p:nvPr/>
            </p:nvSpPr>
            <p:spPr>
              <a:xfrm>
                <a:off x="133350" y="3865779"/>
                <a:ext cx="1581150" cy="924174"/>
              </a:xfrm>
              <a:prstGeom prst="rightArrow">
                <a:avLst>
                  <a:gd name="adj1" fmla="val 69767"/>
                  <a:gd name="adj2" fmla="val 40377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879BAAED-0A54-B073-165C-02A565CBC8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" y="3865779"/>
                <a:ext cx="1581150" cy="924174"/>
              </a:xfrm>
              <a:prstGeom prst="rightArrow">
                <a:avLst>
                  <a:gd name="adj1" fmla="val 69767"/>
                  <a:gd name="adj2" fmla="val 40377"/>
                </a:avLst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accent6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137595F-DC21-F8C4-B90C-B7AF7CCAC71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35640" y="1641960"/>
              <a:ext cx="9281520" cy="51228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137595F-DC21-F8C4-B90C-B7AF7CCAC7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26280" y="1632600"/>
                <a:ext cx="9300240" cy="5141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562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73">
        <p:fade/>
      </p:transition>
    </mc:Choice>
    <mc:Fallback xmlns="">
      <p:transition spd="med" advTm="300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build="p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3659A8-F44E-8E73-521D-5AF3F2361C0C}"/>
                  </a:ext>
                </a:extLst>
              </p:cNvPr>
              <p:cNvSpPr txBox="1"/>
              <p:nvPr/>
            </p:nvSpPr>
            <p:spPr>
              <a:xfrm>
                <a:off x="133350" y="38100"/>
                <a:ext cx="10688076" cy="2367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800" u="sng" dirty="0"/>
                  <a:t>Useful Properties</a:t>
                </a:r>
                <a:r>
                  <a:rPr lang="en-CA" sz="4800" dirty="0"/>
                  <a:t>:</a:t>
                </a:r>
              </a:p>
              <a:p>
                <a:r>
                  <a:rPr lang="en-CA" sz="4800" dirty="0"/>
                  <a:t>3.   Square to identity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CA" sz="4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CA" sz="4800"/>
                      <m:t>𝟙</m:t>
                    </m:r>
                  </m:oMath>
                </a14:m>
                <a:endParaRPr lang="en-CA" sz="4800" dirty="0"/>
              </a:p>
              <a:p>
                <a:r>
                  <a:rPr lang="en-CA" sz="4800" dirty="0"/>
                  <a:t>4.   Anti-commute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3659A8-F44E-8E73-521D-5AF3F2361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" y="38100"/>
                <a:ext cx="10688076" cy="2367699"/>
              </a:xfrm>
              <a:prstGeom prst="rect">
                <a:avLst/>
              </a:prstGeom>
              <a:blipFill>
                <a:blip r:embed="rId4"/>
                <a:stretch>
                  <a:fillRect l="-2624" t="-5656" b="-1054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FC5DFA-5DE2-FE7C-93A8-D577F75DDC50}"/>
                  </a:ext>
                </a:extLst>
              </p:cNvPr>
              <p:cNvSpPr txBox="1"/>
              <p:nvPr/>
            </p:nvSpPr>
            <p:spPr>
              <a:xfrm>
                <a:off x="8307031" y="1612902"/>
                <a:ext cx="175136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CA" sz="4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4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CA" sz="4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CA" sz="4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FC5DFA-5DE2-FE7C-93A8-D577F75DD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7031" y="1612902"/>
                <a:ext cx="1751369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866236-8F2F-1051-D90C-1008DB27FB17}"/>
                  </a:ext>
                </a:extLst>
              </p:cNvPr>
              <p:cNvSpPr txBox="1"/>
              <p:nvPr/>
            </p:nvSpPr>
            <p:spPr>
              <a:xfrm>
                <a:off x="38100" y="2596940"/>
                <a:ext cx="7486650" cy="1156470"/>
              </a:xfrm>
              <a:prstGeom prst="rect">
                <a:avLst/>
              </a:prstGeom>
              <a:solidFill>
                <a:srgbClr val="E5FFF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CA" sz="6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CA" sz="6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6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CA" sz="6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sz="6400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CA" sz="6000"/>
                            <m:t>𝟙</m:t>
                          </m:r>
                        </m:e>
                      </m:d>
                      <m:sSub>
                        <m:sSubPr>
                          <m:ctrlPr>
                            <a:rPr lang="en-CA" sz="6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CA" sz="6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CA" sz="6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866236-8F2F-1051-D90C-1008DB27F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" y="2596940"/>
                <a:ext cx="7486650" cy="11564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DC54A5-8B21-C109-9B19-1E14281A40AA}"/>
              </a:ext>
            </a:extLst>
          </p:cNvPr>
          <p:cNvCxnSpPr>
            <a:cxnSpLocks/>
          </p:cNvCxnSpPr>
          <p:nvPr/>
        </p:nvCxnSpPr>
        <p:spPr>
          <a:xfrm flipH="1">
            <a:off x="0" y="248457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3B5C10-6474-6CBE-7BE1-948CDBBF5A31}"/>
                  </a:ext>
                </a:extLst>
              </p:cNvPr>
              <p:cNvSpPr txBox="1"/>
              <p:nvPr/>
            </p:nvSpPr>
            <p:spPr>
              <a:xfrm>
                <a:off x="7600950" y="2596299"/>
                <a:ext cx="4533900" cy="2341347"/>
              </a:xfrm>
              <a:prstGeom prst="rect">
                <a:avLst/>
              </a:prstGeom>
              <a:solidFill>
                <a:srgbClr val="FFE5E5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800" dirty="0"/>
                  <a:t>Kronecker Delta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CA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1  </m:t>
                              </m:r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e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0  </m:t>
                              </m:r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3B5C10-6474-6CBE-7BE1-948CDBBF5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950" y="2596299"/>
                <a:ext cx="4533900" cy="2341347"/>
              </a:xfrm>
              <a:prstGeom prst="rect">
                <a:avLst/>
              </a:prstGeom>
              <a:blipFill>
                <a:blip r:embed="rId7"/>
                <a:stretch>
                  <a:fillRect l="-1333" t="-4872" r="-10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85B6C6-E1FA-5E67-5976-70C7B743FF56}"/>
                  </a:ext>
                </a:extLst>
              </p:cNvPr>
              <p:cNvSpPr txBox="1"/>
              <p:nvPr/>
            </p:nvSpPr>
            <p:spPr>
              <a:xfrm>
                <a:off x="1847850" y="3680579"/>
                <a:ext cx="5086350" cy="330257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CA" sz="6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A" sz="6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CA" sz="6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85B6C6-E1FA-5E67-5976-70C7B743F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850" y="3680579"/>
                <a:ext cx="5086350" cy="33025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879BAAED-0A54-B073-165C-02A565CBC8FC}"/>
                  </a:ext>
                </a:extLst>
              </p:cNvPr>
              <p:cNvSpPr/>
              <p:nvPr/>
            </p:nvSpPr>
            <p:spPr>
              <a:xfrm>
                <a:off x="133350" y="3865779"/>
                <a:ext cx="1581150" cy="924174"/>
              </a:xfrm>
              <a:prstGeom prst="rightArrow">
                <a:avLst>
                  <a:gd name="adj1" fmla="val 69767"/>
                  <a:gd name="adj2" fmla="val 40377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381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879BAAED-0A54-B073-165C-02A565CBC8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" y="3865779"/>
                <a:ext cx="1581150" cy="924174"/>
              </a:xfrm>
              <a:prstGeom prst="rightArrow">
                <a:avLst>
                  <a:gd name="adj1" fmla="val 69767"/>
                  <a:gd name="adj2" fmla="val 40377"/>
                </a:avLst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accent6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53EB6A8-6A1D-2B3F-4F4D-0092A3FAA54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15840" y="4623120"/>
              <a:ext cx="3820320" cy="2188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53EB6A8-6A1D-2B3F-4F4D-0092A3FAA5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06480" y="4613760"/>
                <a:ext cx="3839040" cy="2207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857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556">
        <p:fade/>
      </p:transition>
    </mc:Choice>
    <mc:Fallback xmlns="">
      <p:transition spd="med" advTm="145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3659A8-F44E-8E73-521D-5AF3F2361C0C}"/>
                  </a:ext>
                </a:extLst>
              </p:cNvPr>
              <p:cNvSpPr txBox="1"/>
              <p:nvPr/>
            </p:nvSpPr>
            <p:spPr>
              <a:xfrm>
                <a:off x="133350" y="38100"/>
                <a:ext cx="10688076" cy="2367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800" u="sng" dirty="0"/>
                  <a:t>Useful Properties</a:t>
                </a:r>
                <a:r>
                  <a:rPr lang="en-CA" sz="4800" dirty="0"/>
                  <a:t>:</a:t>
                </a:r>
              </a:p>
              <a:p>
                <a:r>
                  <a:rPr lang="en-CA" sz="4800" dirty="0"/>
                  <a:t>3.   Square to identity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CA" sz="4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CA" sz="4800"/>
                      <m:t>𝟙</m:t>
                    </m:r>
                  </m:oMath>
                </a14:m>
                <a:endParaRPr lang="en-CA" sz="4800" dirty="0"/>
              </a:p>
              <a:p>
                <a:r>
                  <a:rPr lang="en-CA" sz="4800" dirty="0"/>
                  <a:t>4.   Anti-commute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3659A8-F44E-8E73-521D-5AF3F2361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" y="38100"/>
                <a:ext cx="10688076" cy="2367699"/>
              </a:xfrm>
              <a:prstGeom prst="rect">
                <a:avLst/>
              </a:prstGeom>
              <a:blipFill>
                <a:blip r:embed="rId4"/>
                <a:stretch>
                  <a:fillRect l="-2624" t="-5656" b="-1054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FC5DFA-5DE2-FE7C-93A8-D577F75DDC50}"/>
                  </a:ext>
                </a:extLst>
              </p:cNvPr>
              <p:cNvSpPr txBox="1"/>
              <p:nvPr/>
            </p:nvSpPr>
            <p:spPr>
              <a:xfrm>
                <a:off x="8307031" y="1612902"/>
                <a:ext cx="175136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CA" sz="4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4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CA" sz="4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CA" sz="4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FC5DFA-5DE2-FE7C-93A8-D577F75DD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7031" y="1612902"/>
                <a:ext cx="1751369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866236-8F2F-1051-D90C-1008DB27FB17}"/>
                  </a:ext>
                </a:extLst>
              </p:cNvPr>
              <p:cNvSpPr txBox="1"/>
              <p:nvPr/>
            </p:nvSpPr>
            <p:spPr>
              <a:xfrm>
                <a:off x="38100" y="2596940"/>
                <a:ext cx="7486650" cy="1156470"/>
              </a:xfrm>
              <a:prstGeom prst="rect">
                <a:avLst/>
              </a:prstGeom>
              <a:solidFill>
                <a:srgbClr val="E5FFF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CA" sz="6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CA" sz="6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6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CA" sz="6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sz="6400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CA" sz="6000"/>
                            <m:t>𝟙</m:t>
                          </m:r>
                        </m:e>
                      </m:d>
                      <m:sSub>
                        <m:sSubPr>
                          <m:ctrlPr>
                            <a:rPr lang="en-CA" sz="6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CA" sz="6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CA" sz="6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866236-8F2F-1051-D90C-1008DB27F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" y="2596940"/>
                <a:ext cx="7486650" cy="11564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DC54A5-8B21-C109-9B19-1E14281A40AA}"/>
              </a:ext>
            </a:extLst>
          </p:cNvPr>
          <p:cNvCxnSpPr>
            <a:cxnSpLocks/>
          </p:cNvCxnSpPr>
          <p:nvPr/>
        </p:nvCxnSpPr>
        <p:spPr>
          <a:xfrm flipH="1">
            <a:off x="0" y="248457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3B5C10-6474-6CBE-7BE1-948CDBBF5A31}"/>
                  </a:ext>
                </a:extLst>
              </p:cNvPr>
              <p:cNvSpPr txBox="1"/>
              <p:nvPr/>
            </p:nvSpPr>
            <p:spPr>
              <a:xfrm>
                <a:off x="7600950" y="2596299"/>
                <a:ext cx="4533900" cy="2341347"/>
              </a:xfrm>
              <a:prstGeom prst="rect">
                <a:avLst/>
              </a:prstGeom>
              <a:solidFill>
                <a:srgbClr val="FFE5E5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800" dirty="0"/>
                  <a:t>Kronecker Delta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CA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1  </m:t>
                              </m:r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e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0  </m:t>
                              </m:r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3B5C10-6474-6CBE-7BE1-948CDBBF5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950" y="2596299"/>
                <a:ext cx="4533900" cy="2341347"/>
              </a:xfrm>
              <a:prstGeom prst="rect">
                <a:avLst/>
              </a:prstGeom>
              <a:blipFill>
                <a:blip r:embed="rId7"/>
                <a:stretch>
                  <a:fillRect l="-1333" t="-4872" r="-10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CE742F-A407-D732-8161-4B4F8702CC35}"/>
                  </a:ext>
                </a:extLst>
              </p:cNvPr>
              <p:cNvSpPr txBox="1"/>
              <p:nvPr/>
            </p:nvSpPr>
            <p:spPr>
              <a:xfrm>
                <a:off x="314325" y="4518546"/>
                <a:ext cx="6934200" cy="1366015"/>
              </a:xfrm>
              <a:prstGeom prst="rect">
                <a:avLst/>
              </a:prstGeom>
              <a:solidFill>
                <a:srgbClr val="BDFFDB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CA" sz="7200"/>
                            <m:t>𝟙</m:t>
                          </m:r>
                        </m:e>
                      </m:d>
                      <m:sSub>
                        <m:sSubPr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CE742F-A407-D732-8161-4B4F8702C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25" y="4518546"/>
                <a:ext cx="6934200" cy="13660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B85D8805-F0B5-5E9E-B29C-0DBD7F13E9A2}"/>
              </a:ext>
            </a:extLst>
          </p:cNvPr>
          <p:cNvGrpSpPr/>
          <p:nvPr/>
        </p:nvGrpSpPr>
        <p:grpSpPr>
          <a:xfrm>
            <a:off x="66675" y="3865780"/>
            <a:ext cx="3819525" cy="2726667"/>
            <a:chOff x="66675" y="3865780"/>
            <a:chExt cx="3819525" cy="2726667"/>
          </a:xfrm>
        </p:grpSpPr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92E18247-406B-05A8-00FC-9BF11A0F51D0}"/>
                </a:ext>
              </a:extLst>
            </p:cNvPr>
            <p:cNvSpPr/>
            <p:nvPr/>
          </p:nvSpPr>
          <p:spPr>
            <a:xfrm rot="5400000">
              <a:off x="1755457" y="2243673"/>
              <a:ext cx="508635" cy="3752850"/>
            </a:xfrm>
            <a:prstGeom prst="rightBrace">
              <a:avLst/>
            </a:prstGeom>
            <a:ln w="5715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11DADB0-63E4-746C-3099-8893A661B3D8}"/>
                </a:ext>
              </a:extLst>
            </p:cNvPr>
            <p:cNvSpPr txBox="1"/>
            <p:nvPr/>
          </p:nvSpPr>
          <p:spPr>
            <a:xfrm>
              <a:off x="66675" y="5884561"/>
              <a:ext cx="38195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>
                  <a:solidFill>
                    <a:srgbClr val="FF6600"/>
                  </a:solidFill>
                </a:rPr>
                <a:t>Anti-commutator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1672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553">
        <p:fade/>
      </p:transition>
    </mc:Choice>
    <mc:Fallback xmlns="">
      <p:transition spd="med" advTm="105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B83992-C3D1-2912-14B0-E206E1E7A7DD}"/>
                  </a:ext>
                </a:extLst>
              </p:cNvPr>
              <p:cNvSpPr txBox="1"/>
              <p:nvPr/>
            </p:nvSpPr>
            <p:spPr>
              <a:xfrm>
                <a:off x="613537" y="2820841"/>
                <a:ext cx="10964925" cy="33479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1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1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115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115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115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115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115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15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115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115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115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115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115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115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B83992-C3D1-2912-14B0-E206E1E7A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7" y="2820841"/>
                <a:ext cx="10964925" cy="33479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987158D-3CF9-D537-813D-4A35ECA80369}"/>
              </a:ext>
            </a:extLst>
          </p:cNvPr>
          <p:cNvSpPr txBox="1"/>
          <p:nvPr/>
        </p:nvSpPr>
        <p:spPr>
          <a:xfrm>
            <a:off x="1529141" y="403441"/>
            <a:ext cx="913371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800" dirty="0"/>
              <a:t>Pauli Vector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766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78"/>
    </mc:Choice>
    <mc:Fallback xmlns="">
      <p:transition spd="slow" advTm="8378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19404E-87C4-192D-F400-B38BEE5220D5}"/>
                  </a:ext>
                </a:extLst>
              </p:cNvPr>
              <p:cNvSpPr txBox="1"/>
              <p:nvPr/>
            </p:nvSpPr>
            <p:spPr>
              <a:xfrm>
                <a:off x="134470" y="5237085"/>
                <a:ext cx="12058217" cy="1574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8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8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8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CA" sz="8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8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8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8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sSub>
                        <m:sSubPr>
                          <m:ctrlPr>
                            <a:rPr lang="en-CA" sz="8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8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8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8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sSub>
                        <m:sSubPr>
                          <m:ctrlPr>
                            <a:rPr lang="en-CA" sz="8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GB" sz="7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19404E-87C4-192D-F400-B38BEE522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70" y="5237085"/>
                <a:ext cx="12058217" cy="15745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431F9A-399A-5965-3D4D-4C1A7085F813}"/>
                  </a:ext>
                </a:extLst>
              </p:cNvPr>
              <p:cNvSpPr txBox="1"/>
              <p:nvPr/>
            </p:nvSpPr>
            <p:spPr>
              <a:xfrm>
                <a:off x="257374" y="3391571"/>
                <a:ext cx="11372417" cy="14206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8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CA" sz="8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8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8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acc>
                        <m:accPr>
                          <m:chr m:val="⃗"/>
                          <m:ctrlP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8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8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8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CA" sz="8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8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8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acc>
                        <m:accPr>
                          <m:chr m:val="⃗"/>
                          <m:ctrlP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8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8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8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  <m:r>
                        <a:rPr lang="en-CA" sz="8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8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8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acc>
                        <m:accPr>
                          <m:chr m:val="⃗"/>
                          <m:ctrlP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8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8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8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8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431F9A-399A-5965-3D4D-4C1A7085F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74" y="3391571"/>
                <a:ext cx="11372417" cy="14206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A42DE9B-1975-494D-55ED-969C8333FED9}"/>
                  </a:ext>
                </a:extLst>
              </p:cNvPr>
              <p:cNvSpPr txBox="1"/>
              <p:nvPr/>
            </p:nvSpPr>
            <p:spPr>
              <a:xfrm>
                <a:off x="1899709" y="96629"/>
                <a:ext cx="3650947" cy="31356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8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8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CA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8000" b="0" i="0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8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8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CA" sz="8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CA" sz="8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eqArr>
                      </m:e>
                    </m:d>
                  </m:oMath>
                </a14:m>
                <a:endParaRPr lang="en-GB" sz="8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A42DE9B-1975-494D-55ED-969C8333F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709" y="96629"/>
                <a:ext cx="3650947" cy="31356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44B5B18C-02F7-2F4D-A89D-F170F8B4C90E}"/>
              </a:ext>
            </a:extLst>
          </p:cNvPr>
          <p:cNvGrpSpPr/>
          <p:nvPr/>
        </p:nvGrpSpPr>
        <p:grpSpPr>
          <a:xfrm>
            <a:off x="6816662" y="114515"/>
            <a:ext cx="3012965" cy="3162642"/>
            <a:chOff x="685757" y="2128712"/>
            <a:chExt cx="1076936" cy="1130437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35FA005-CA5E-015A-396D-F521F82CBE80}"/>
                </a:ext>
              </a:extLst>
            </p:cNvPr>
            <p:cNvCxnSpPr>
              <a:cxnSpLocks/>
            </p:cNvCxnSpPr>
            <p:nvPr/>
          </p:nvCxnSpPr>
          <p:spPr>
            <a:xfrm>
              <a:off x="911089" y="2820578"/>
              <a:ext cx="602729" cy="0"/>
            </a:xfrm>
            <a:prstGeom prst="straightConnector1">
              <a:avLst/>
            </a:prstGeom>
            <a:ln w="1524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20EA975-8C59-3949-05B2-210F2F52B1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6606" y="2302672"/>
              <a:ext cx="0" cy="544993"/>
            </a:xfrm>
            <a:prstGeom prst="straightConnector1">
              <a:avLst/>
            </a:prstGeom>
            <a:ln w="1524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1EEC129-AF3D-F79C-63D0-5F7BFF2117A0}"/>
                    </a:ext>
                  </a:extLst>
                </p:cNvPr>
                <p:cNvSpPr txBox="1"/>
                <p:nvPr/>
              </p:nvSpPr>
              <p:spPr>
                <a:xfrm>
                  <a:off x="1423906" y="2450825"/>
                  <a:ext cx="338787" cy="3630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CA" sz="6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6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CA" sz="6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6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1EEC129-AF3D-F79C-63D0-5F7BFF2117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3906" y="2450825"/>
                  <a:ext cx="338787" cy="36303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944BF28-AF20-A307-A46E-538045BEB7F9}"/>
                    </a:ext>
                  </a:extLst>
                </p:cNvPr>
                <p:cNvSpPr txBox="1"/>
                <p:nvPr/>
              </p:nvSpPr>
              <p:spPr>
                <a:xfrm>
                  <a:off x="968342" y="2128712"/>
                  <a:ext cx="357373" cy="3890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CA" sz="6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6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CA" sz="6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6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944BF28-AF20-A307-A46E-538045BEB7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342" y="2128712"/>
                  <a:ext cx="357373" cy="38906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35E486A-FABB-9135-FAE0-FDBBD9BBC400}"/>
                </a:ext>
              </a:extLst>
            </p:cNvPr>
            <p:cNvCxnSpPr>
              <a:cxnSpLocks/>
            </p:cNvCxnSpPr>
            <p:nvPr/>
          </p:nvCxnSpPr>
          <p:spPr>
            <a:xfrm>
              <a:off x="928103" y="2819684"/>
              <a:ext cx="343369" cy="363534"/>
            </a:xfrm>
            <a:prstGeom prst="straightConnector1">
              <a:avLst/>
            </a:prstGeom>
            <a:ln w="1524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E154A4-7E50-134F-CA66-52D957799E21}"/>
                    </a:ext>
                  </a:extLst>
                </p:cNvPr>
                <p:cNvSpPr txBox="1"/>
                <p:nvPr/>
              </p:nvSpPr>
              <p:spPr>
                <a:xfrm>
                  <a:off x="685757" y="2896116"/>
                  <a:ext cx="355040" cy="3630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CA" sz="6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6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CA" sz="6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6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E154A4-7E50-134F-CA66-52D957799E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757" y="2896116"/>
                  <a:ext cx="355040" cy="36303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17225E2-1347-2451-D531-6B826A653FF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55080" y="4656240"/>
              <a:ext cx="8723520" cy="20415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17225E2-1347-2451-D531-6B826A653F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45720" y="4646880"/>
                <a:ext cx="8742240" cy="2060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1447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09"/>
    </mc:Choice>
    <mc:Fallback xmlns="">
      <p:transition spd="slow" advTm="23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19404E-87C4-192D-F400-B38BEE5220D5}"/>
                  </a:ext>
                </a:extLst>
              </p:cNvPr>
              <p:cNvSpPr txBox="1"/>
              <p:nvPr/>
            </p:nvSpPr>
            <p:spPr>
              <a:xfrm>
                <a:off x="0" y="57955"/>
                <a:ext cx="12192000" cy="65896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8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8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8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8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CA" sz="80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8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8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CA" sz="8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CA" sz="8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8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sSub>
                      <m:sSubPr>
                        <m:ctrlPr>
                          <a:rPr lang="en-CA" sz="80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8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8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CA" sz="8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CA" sz="8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8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sSub>
                      <m:sSubPr>
                        <m:ctrlPr>
                          <a:rPr lang="en-CA" sz="80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8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8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GB" sz="7200" i="1" dirty="0">
                    <a:latin typeface="Cambria Math" panose="02040503050406030204" pitchFamily="18" charset="0"/>
                  </a:rPr>
                  <a:t> </a:t>
                </a:r>
                <a:endParaRPr lang="en-GB" sz="8000" b="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8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8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5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5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CA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5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CA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CA" sz="5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5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CA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5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CA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CA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CA" sz="5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5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CA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5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CA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GB" sz="5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8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8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5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5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sz="5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5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5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5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GB" sz="5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CA" sz="5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CA" sz="5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CA" sz="5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5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5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5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5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𝑖𝑦</m:t>
                              </m:r>
                            </m:e>
                          </m:mr>
                          <m:mr>
                            <m:e>
                              <m:r>
                                <a:rPr lang="en-CA" sz="5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5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𝑖𝑦</m:t>
                              </m:r>
                            </m:e>
                            <m:e>
                              <m:r>
                                <a:rPr lang="en-CA" sz="5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CA" sz="5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CA" sz="5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5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5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CA" sz="5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CA" sz="5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5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5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GB" sz="5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8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8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5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5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5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d>
                      <m:dPr>
                        <m:begChr m:val="["/>
                        <m:endChr m:val="]"/>
                        <m:ctrlPr>
                          <a:rPr lang="en-CA" sz="5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5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5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GB" sz="5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sz="5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5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𝑖𝑦</m:t>
                              </m:r>
                            </m:e>
                          </m:mr>
                          <m:mr>
                            <m:e>
                              <m:r>
                                <a:rPr lang="en-GB" sz="5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sz="5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5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𝑖𝑦</m:t>
                              </m:r>
                            </m:e>
                            <m:e>
                              <m:r>
                                <a:rPr lang="en-CA" sz="5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5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GB" sz="5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19404E-87C4-192D-F400-B38BEE522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7955"/>
                <a:ext cx="12192000" cy="65896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A0A234DA-864E-477A-F7E3-9544A7596DE0}"/>
              </a:ext>
            </a:extLst>
          </p:cNvPr>
          <p:cNvGrpSpPr/>
          <p:nvPr/>
        </p:nvGrpSpPr>
        <p:grpSpPr>
          <a:xfrm>
            <a:off x="8084940" y="4189776"/>
            <a:ext cx="5152569" cy="2243224"/>
            <a:chOff x="8084940" y="4189776"/>
            <a:chExt cx="5152569" cy="224322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7BF7520-B6AA-F168-B889-CD0A74E83C1A}"/>
                </a:ext>
              </a:extLst>
            </p:cNvPr>
            <p:cNvSpPr txBox="1"/>
            <p:nvPr/>
          </p:nvSpPr>
          <p:spPr>
            <a:xfrm>
              <a:off x="8154520" y="4914094"/>
              <a:ext cx="50829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6000" dirty="0">
                  <a:solidFill>
                    <a:srgbClr val="FF0000"/>
                  </a:solidFill>
                </a:rPr>
                <a:t>Pauli Vector</a:t>
              </a:r>
            </a:p>
          </p:txBody>
        </p:sp>
        <p:sp>
          <p:nvSpPr>
            <p:cNvPr id="2" name="Arc 1">
              <a:extLst>
                <a:ext uri="{FF2B5EF4-FFF2-40B4-BE49-F238E27FC236}">
                  <a16:creationId xmlns:a16="http://schemas.microsoft.com/office/drawing/2014/main" id="{B311B340-82E7-9AD4-2A5C-A9D1EB569D0E}"/>
                </a:ext>
              </a:extLst>
            </p:cNvPr>
            <p:cNvSpPr/>
            <p:nvPr/>
          </p:nvSpPr>
          <p:spPr>
            <a:xfrm rot="7431111">
              <a:off x="8084940" y="4189776"/>
              <a:ext cx="2243224" cy="2243224"/>
            </a:xfrm>
            <a:prstGeom prst="arc">
              <a:avLst/>
            </a:prstGeom>
            <a:ln w="1270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6303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417">
        <p:fade/>
      </p:transition>
    </mc:Choice>
    <mc:Fallback xmlns="">
      <p:transition spd="med" advTm="144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7BF7520-B6AA-F168-B889-CD0A74E83C1A}"/>
                  </a:ext>
                </a:extLst>
              </p:cNvPr>
              <p:cNvSpPr txBox="1"/>
              <p:nvPr/>
            </p:nvSpPr>
            <p:spPr>
              <a:xfrm>
                <a:off x="134469" y="134470"/>
                <a:ext cx="1346354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7200" u="sng" dirty="0"/>
                  <a:t>Pauli Vector</a:t>
                </a:r>
                <a:r>
                  <a:rPr lang="en-CA" sz="7200" dirty="0"/>
                  <a:t> </a:t>
                </a:r>
                <a:r>
                  <a:rPr lang="en-CA" sz="6600" dirty="0"/>
                  <a:t>is Traceless: </a:t>
                </a:r>
                <a14:m>
                  <m:oMath xmlns:m="http://schemas.openxmlformats.org/officeDocument/2006/math">
                    <m:r>
                      <a:rPr lang="en-CA" sz="5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𝑡𝑟</m:t>
                    </m:r>
                    <m:d>
                      <m:dPr>
                        <m:ctrlPr>
                          <a:rPr lang="en-CA" sz="5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CA" sz="5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CA" sz="5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7BF7520-B6AA-F168-B889-CD0A74E83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69" y="134470"/>
                <a:ext cx="13463543" cy="1200329"/>
              </a:xfrm>
              <a:prstGeom prst="rect">
                <a:avLst/>
              </a:prstGeom>
              <a:blipFill>
                <a:blip r:embed="rId3"/>
                <a:stretch>
                  <a:fillRect l="-3395" t="-19797" b="-4060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19404E-87C4-192D-F400-B38BEE5220D5}"/>
                  </a:ext>
                </a:extLst>
              </p:cNvPr>
              <p:cNvSpPr txBox="1"/>
              <p:nvPr/>
            </p:nvSpPr>
            <p:spPr>
              <a:xfrm>
                <a:off x="58992" y="1411499"/>
                <a:ext cx="12133008" cy="54180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CA" sz="7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𝑡𝑟</m:t>
                    </m:r>
                    <m:d>
                      <m:dPr>
                        <m:ctrlPr>
                          <a:rPr lang="en-CA" sz="7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7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CA" sz="7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7000" i="1">
                        <a:latin typeface="Cambria Math" panose="02040503050406030204" pitchFamily="18" charset="0"/>
                      </a:rPr>
                      <m:t>𝑡𝑟</m:t>
                    </m:r>
                    <m:d>
                      <m:dPr>
                        <m:ctrlPr>
                          <a:rPr lang="en-CA" sz="7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7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sSub>
                          <m:sSubPr>
                            <m:ctrlPr>
                              <a:rPr lang="en-CA" sz="7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7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7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CA" sz="7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7000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GB" sz="7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sSub>
                          <m:sSubPr>
                            <m:ctrlPr>
                              <a:rPr lang="en-CA" sz="7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7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7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CA" sz="7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7000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GB" sz="7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sSub>
                          <m:sSubPr>
                            <m:ctrlPr>
                              <a:rPr lang="en-CA" sz="7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7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7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70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7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7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7000" i="1">
                          <a:latin typeface="Cambria Math" panose="02040503050406030204" pitchFamily="18" charset="0"/>
                        </a:rPr>
                        <m:t>𝑡𝑟</m:t>
                      </m:r>
                      <m:d>
                        <m:dPr>
                          <m:ctrlPr>
                            <a:rPr lang="en-CA" sz="7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7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7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CA" sz="7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7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7000" i="1">
                          <a:latin typeface="Cambria Math" panose="02040503050406030204" pitchFamily="18" charset="0"/>
                        </a:rPr>
                        <m:t>𝑡𝑟</m:t>
                      </m:r>
                      <m:d>
                        <m:dPr>
                          <m:ctrlPr>
                            <a:rPr lang="en-CA" sz="7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7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7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CA" sz="7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7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7000" i="1">
                          <a:latin typeface="Cambria Math" panose="02040503050406030204" pitchFamily="18" charset="0"/>
                        </a:rPr>
                        <m:t>𝑡𝑟</m:t>
                      </m:r>
                      <m:d>
                        <m:dPr>
                          <m:ctrlPr>
                            <a:rPr lang="en-CA" sz="7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7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7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70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CA" sz="7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7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7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CA" sz="7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7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CA" sz="7000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GB" sz="7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CA" sz="7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70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CA" sz="7000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GB" sz="7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en-CA" sz="7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70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CA" sz="7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70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CA" sz="7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7000" b="0" i="1" smtClean="0">
                        <a:latin typeface="Cambria Math" panose="02040503050406030204" pitchFamily="18" charset="0"/>
                      </a:rPr>
                      <m:t> 0</m:t>
                    </m:r>
                  </m:oMath>
                </a14:m>
                <a:r>
                  <a:rPr lang="en-GB" sz="7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19404E-87C4-192D-F400-B38BEE522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2" y="1411499"/>
                <a:ext cx="12133008" cy="54180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2DE7238-5B17-6260-4711-39E644E5A53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25720" y="1168200"/>
              <a:ext cx="10852560" cy="5575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2DE7238-5B17-6260-4711-39E644E5A5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16360" y="1158840"/>
                <a:ext cx="10871280" cy="5594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173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093">
        <p:fade/>
      </p:transition>
    </mc:Choice>
    <mc:Fallback xmlns="">
      <p:transition spd="med" advTm="140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7BF7520-B6AA-F168-B889-CD0A74E83C1A}"/>
                  </a:ext>
                </a:extLst>
              </p:cNvPr>
              <p:cNvSpPr txBox="1"/>
              <p:nvPr/>
            </p:nvSpPr>
            <p:spPr>
              <a:xfrm>
                <a:off x="134470" y="134470"/>
                <a:ext cx="12057530" cy="12289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7200" u="sng" dirty="0"/>
                  <a:t>Pauli Vector</a:t>
                </a:r>
                <a:r>
                  <a:rPr lang="en-CA" sz="7200" dirty="0"/>
                  <a:t> </a:t>
                </a:r>
                <a:r>
                  <a:rPr lang="en-CA" sz="6600" dirty="0"/>
                  <a:t>is Hermitian: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6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6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GB" sz="6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CA" sz="6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66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CA" sz="7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7BF7520-B6AA-F168-B889-CD0A74E83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70" y="134470"/>
                <a:ext cx="12057530" cy="1228926"/>
              </a:xfrm>
              <a:prstGeom prst="rect">
                <a:avLst/>
              </a:prstGeom>
              <a:blipFill>
                <a:blip r:embed="rId3"/>
                <a:stretch>
                  <a:fillRect l="-3792" t="-19307" b="-3712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19404E-87C4-192D-F400-B38BEE5220D5}"/>
                  </a:ext>
                </a:extLst>
              </p:cNvPr>
              <p:cNvSpPr txBox="1"/>
              <p:nvPr/>
            </p:nvSpPr>
            <p:spPr>
              <a:xfrm>
                <a:off x="134470" y="1411499"/>
                <a:ext cx="12400430" cy="51083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8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GB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CA" sz="8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8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8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sSub>
                                <m:sSubPr>
                                  <m:ctrlPr>
                                    <a:rPr lang="en-CA" sz="8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8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8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CA" sz="8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8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8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8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sSub>
                                <m:sSubPr>
                                  <m:ctrlPr>
                                    <a:rPr lang="en-CA" sz="8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8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8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CA" sz="8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8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8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8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sSub>
                                <m:sSubPr>
                                  <m:ctrlPr>
                                    <a:rPr lang="en-CA" sz="8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8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8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GB" sz="80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8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8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bSup>
                        <m:sSubSupPr>
                          <m:ctrlP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GB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CA" sz="8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8000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GB" sz="8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sSubSup>
                        <m:sSubSupPr>
                          <m:ctrlP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GB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CA" sz="8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8000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GB" sz="8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sSubSup>
                        <m:sSubSupPr>
                          <m:ctrlP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en-GB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</m:oMath>
                  </m:oMathPara>
                </a14:m>
                <a:endParaRPr lang="en-GB" sz="80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CA" sz="8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8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8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CA" sz="8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8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8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CA" sz="8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8000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GB" sz="8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sSub>
                      <m:sSubPr>
                        <m:ctrlPr>
                          <a:rPr lang="en-CA" sz="8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8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8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CA" sz="8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8000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GB" sz="8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sSub>
                      <m:sSubPr>
                        <m:ctrlPr>
                          <a:rPr lang="en-CA" sz="8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8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8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CA" sz="6000" b="0" i="0" dirty="0">
                    <a:solidFill>
                      <a:srgbClr val="002060"/>
                    </a:solidFill>
                    <a:latin typeface="+mj-lt"/>
                  </a:rPr>
                  <a:t>  </a:t>
                </a:r>
                <a14:m>
                  <m:oMath xmlns:m="http://schemas.openxmlformats.org/officeDocument/2006/math">
                    <m:r>
                      <a:rPr lang="en-CA" sz="9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96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GB" sz="8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19404E-87C4-192D-F400-B38BEE522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70" y="1411499"/>
                <a:ext cx="12400430" cy="51083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C5E9E63-963D-DD32-162B-02AB90DF112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64000" y="1177920"/>
              <a:ext cx="9325800" cy="5131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C5E9E63-963D-DD32-162B-02AB90DF11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54640" y="1168560"/>
                <a:ext cx="9344520" cy="5150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6853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64"/>
    </mc:Choice>
    <mc:Fallback xmlns="">
      <p:transition spd="slow" advTm="129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CFEFD8-6FE0-8EE5-B949-41E5D3018517}"/>
              </a:ext>
            </a:extLst>
          </p:cNvPr>
          <p:cNvSpPr/>
          <p:nvPr/>
        </p:nvSpPr>
        <p:spPr>
          <a:xfrm>
            <a:off x="235974" y="4547935"/>
            <a:ext cx="2344010" cy="2021305"/>
          </a:xfrm>
          <a:prstGeom prst="rect">
            <a:avLst/>
          </a:prstGeom>
          <a:solidFill>
            <a:srgbClr val="A3FFCD"/>
          </a:solidFill>
          <a:ln w="38100">
            <a:solidFill>
              <a:srgbClr val="0076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200" b="1" dirty="0">
                <a:solidFill>
                  <a:schemeClr val="tx1"/>
                </a:solidFill>
              </a:rPr>
              <a:t>Examples From Physics (motivation)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C921EF-3095-2094-09F4-99EF1AAFD72B}"/>
              </a:ext>
            </a:extLst>
          </p:cNvPr>
          <p:cNvSpPr/>
          <p:nvPr/>
        </p:nvSpPr>
        <p:spPr>
          <a:xfrm>
            <a:off x="2579983" y="3765882"/>
            <a:ext cx="2344010" cy="2803357"/>
          </a:xfrm>
          <a:prstGeom prst="rect">
            <a:avLst/>
          </a:prstGeom>
          <a:solidFill>
            <a:srgbClr val="A3FFF6"/>
          </a:solidFill>
          <a:ln w="38100">
            <a:solidFill>
              <a:srgbClr val="00A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Spinors in 3D / (4D)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036659-E98F-4B0F-D56D-C5DF20F8FE42}"/>
              </a:ext>
            </a:extLst>
          </p:cNvPr>
          <p:cNvSpPr/>
          <p:nvPr/>
        </p:nvSpPr>
        <p:spPr>
          <a:xfrm>
            <a:off x="4923995" y="2908632"/>
            <a:ext cx="2344010" cy="3660609"/>
          </a:xfrm>
          <a:prstGeom prst="rect">
            <a:avLst/>
          </a:prstGeom>
          <a:solidFill>
            <a:srgbClr val="A3CDFF"/>
          </a:solidFill>
          <a:ln w="38100">
            <a:solidFill>
              <a:srgbClr val="004A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Clifford Algebras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176B38-1794-D97D-6483-C7AF90D217BC}"/>
              </a:ext>
            </a:extLst>
          </p:cNvPr>
          <p:cNvSpPr/>
          <p:nvPr/>
        </p:nvSpPr>
        <p:spPr>
          <a:xfrm>
            <a:off x="7268005" y="2089482"/>
            <a:ext cx="2344010" cy="4479758"/>
          </a:xfrm>
          <a:prstGeom prst="rect">
            <a:avLst/>
          </a:prstGeom>
          <a:solidFill>
            <a:srgbClr val="AEA3FF"/>
          </a:solidFill>
          <a:ln w="38100">
            <a:solidFill>
              <a:srgbClr val="140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Lie Groups &amp; Algebras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A7CA90-EBF5-A4F5-6AD2-089ADA3C3446}"/>
              </a:ext>
            </a:extLst>
          </p:cNvPr>
          <p:cNvSpPr/>
          <p:nvPr/>
        </p:nvSpPr>
        <p:spPr>
          <a:xfrm>
            <a:off x="9612016" y="1269329"/>
            <a:ext cx="2344010" cy="5299911"/>
          </a:xfrm>
          <a:prstGeom prst="rect">
            <a:avLst/>
          </a:prstGeom>
          <a:solidFill>
            <a:srgbClr val="F2A3FF"/>
          </a:solidFill>
          <a:ln w="38100">
            <a:solidFill>
              <a:srgbClr val="7D0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Spinors in Particle Physics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1A28E4-79FF-019F-8321-A4ADE3DC8E69}"/>
              </a:ext>
            </a:extLst>
          </p:cNvPr>
          <p:cNvSpPr txBox="1"/>
          <p:nvPr/>
        </p:nvSpPr>
        <p:spPr>
          <a:xfrm>
            <a:off x="253274" y="219449"/>
            <a:ext cx="90351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Spinors Learning “Staircase”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A5CAB43-C251-E86F-5BC1-01B799FF56B0}"/>
              </a:ext>
            </a:extLst>
          </p:cNvPr>
          <p:cNvSpPr/>
          <p:nvPr/>
        </p:nvSpPr>
        <p:spPr>
          <a:xfrm rot="5400000">
            <a:off x="2684543" y="1402809"/>
            <a:ext cx="2134894" cy="1917491"/>
          </a:xfrm>
          <a:prstGeom prst="rightArrow">
            <a:avLst>
              <a:gd name="adj1" fmla="val 61316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332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78">
        <p:fade/>
      </p:transition>
    </mc:Choice>
    <mc:Fallback xmlns="">
      <p:transition spd="med" advTm="1578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7BF7520-B6AA-F168-B889-CD0A74E83C1A}"/>
                  </a:ext>
                </a:extLst>
              </p:cNvPr>
              <p:cNvSpPr txBox="1"/>
              <p:nvPr/>
            </p:nvSpPr>
            <p:spPr>
              <a:xfrm>
                <a:off x="514603" y="2093867"/>
                <a:ext cx="11162794" cy="4616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CA" sz="8000" dirty="0"/>
                  <a:t>Exercise - show that: 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8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CA" sz="8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8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8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8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88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8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8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8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88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CA" sz="8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8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8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88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CA" sz="8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m:rPr>
                          <m:nor/>
                        </m:rPr>
                        <a:rPr lang="en-CA" sz="8800"/>
                        <m:t>𝟙</m:t>
                      </m:r>
                    </m:oMath>
                  </m:oMathPara>
                </a14:m>
                <a:endParaRPr lang="en-CA" sz="88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8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CA" sz="8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8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8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sz="8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CA" sz="8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8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CA" sz="8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CA" sz="9600"/>
                        <m:t>𝟙</m:t>
                      </m:r>
                    </m:oMath>
                  </m:oMathPara>
                </a14:m>
                <a:endParaRPr lang="en-CA" sz="9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7BF7520-B6AA-F168-B889-CD0A74E83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03" y="2093867"/>
                <a:ext cx="11162794" cy="4616648"/>
              </a:xfrm>
              <a:prstGeom prst="rect">
                <a:avLst/>
              </a:prstGeom>
              <a:blipFill>
                <a:blip r:embed="rId3"/>
                <a:stretch>
                  <a:fillRect l="-4640" t="-567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19404E-87C4-192D-F400-B38BEE5220D5}"/>
                  </a:ext>
                </a:extLst>
              </p:cNvPr>
              <p:cNvSpPr txBox="1"/>
              <p:nvPr/>
            </p:nvSpPr>
            <p:spPr>
              <a:xfrm>
                <a:off x="514603" y="216769"/>
                <a:ext cx="11162794" cy="157453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8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8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8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8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8000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GB" sz="8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sSub>
                        <m:sSubPr>
                          <m:ctrlP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8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8000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GB" sz="8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sSub>
                        <m:sSubPr>
                          <m:ctrlP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GB" sz="8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19404E-87C4-192D-F400-B38BEE522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03" y="216769"/>
                <a:ext cx="11162794" cy="15745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618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40"/>
    </mc:Choice>
    <mc:Fallback xmlns="">
      <p:transition spd="slow" advTm="944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B83992-C3D1-2912-14B0-E206E1E7A7DD}"/>
                  </a:ext>
                </a:extLst>
              </p:cNvPr>
              <p:cNvSpPr txBox="1"/>
              <p:nvPr/>
            </p:nvSpPr>
            <p:spPr>
              <a:xfrm>
                <a:off x="4260643" y="858691"/>
                <a:ext cx="7684091" cy="23570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8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8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8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8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8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8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8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B83992-C3D1-2912-14B0-E206E1E7A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643" y="858691"/>
                <a:ext cx="7684091" cy="23570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54DFC5AE-6BE6-6E02-1A36-B26B21884AB8}"/>
              </a:ext>
            </a:extLst>
          </p:cNvPr>
          <p:cNvSpPr/>
          <p:nvPr/>
        </p:nvSpPr>
        <p:spPr>
          <a:xfrm>
            <a:off x="2717524" y="1683949"/>
            <a:ext cx="1209278" cy="106269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87158D-3CF9-D537-813D-4A35ECA80369}"/>
              </a:ext>
            </a:extLst>
          </p:cNvPr>
          <p:cNvSpPr txBox="1"/>
          <p:nvPr/>
        </p:nvSpPr>
        <p:spPr>
          <a:xfrm>
            <a:off x="6277732" y="86312"/>
            <a:ext cx="39365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Pauli Vector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FA873B-9EFE-9DE8-7B14-0C73ED9E194E}"/>
              </a:ext>
            </a:extLst>
          </p:cNvPr>
          <p:cNvGrpSpPr/>
          <p:nvPr/>
        </p:nvGrpSpPr>
        <p:grpSpPr>
          <a:xfrm>
            <a:off x="247266" y="-75036"/>
            <a:ext cx="3460862" cy="3923340"/>
            <a:chOff x="247266" y="-75036"/>
            <a:chExt cx="3460862" cy="392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7E19E03-1E67-64C0-87EE-4FCC16B7AD11}"/>
                    </a:ext>
                  </a:extLst>
                </p:cNvPr>
                <p:cNvSpPr txBox="1"/>
                <p:nvPr/>
              </p:nvSpPr>
              <p:spPr>
                <a:xfrm>
                  <a:off x="587679" y="712702"/>
                  <a:ext cx="1796004" cy="31356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CA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CA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7E19E03-1E67-64C0-87EE-4FCC16B7AD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679" y="712702"/>
                  <a:ext cx="1796004" cy="313560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524666-8E95-C444-DA29-328E6780B539}"/>
                </a:ext>
              </a:extLst>
            </p:cNvPr>
            <p:cNvSpPr txBox="1"/>
            <p:nvPr/>
          </p:nvSpPr>
          <p:spPr>
            <a:xfrm>
              <a:off x="247266" y="-75036"/>
              <a:ext cx="346086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6000" dirty="0"/>
                <a:t>3D Vector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D8038AC-5E7E-79BC-0C03-11D331B162A8}"/>
              </a:ext>
            </a:extLst>
          </p:cNvPr>
          <p:cNvSpPr txBox="1"/>
          <p:nvPr/>
        </p:nvSpPr>
        <p:spPr>
          <a:xfrm>
            <a:off x="5275622" y="3642254"/>
            <a:ext cx="49386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CA" sz="8000" dirty="0"/>
              <a:t>Reflections</a:t>
            </a:r>
          </a:p>
          <a:p>
            <a:pPr>
              <a:spcAft>
                <a:spcPts val="2400"/>
              </a:spcAft>
            </a:pPr>
            <a:r>
              <a:rPr lang="en-CA" sz="8000" dirty="0"/>
              <a:t>Rotations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1EC3D-BFD5-A4CF-7569-1CEDFE6BF4F6}"/>
              </a:ext>
            </a:extLst>
          </p:cNvPr>
          <p:cNvSpPr txBox="1"/>
          <p:nvPr/>
        </p:nvSpPr>
        <p:spPr>
          <a:xfrm>
            <a:off x="4260643" y="3503755"/>
            <a:ext cx="13488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CA" sz="9600" b="1" dirty="0">
                <a:solidFill>
                  <a:srgbClr val="00B050"/>
                </a:solidFill>
              </a:rPr>
              <a:t>✓</a:t>
            </a:r>
            <a:endParaRPr lang="en-CA" sz="102800" b="1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0C4FC1-10A0-BDD1-F36A-AC639688E5A9}"/>
              </a:ext>
            </a:extLst>
          </p:cNvPr>
          <p:cNvSpPr txBox="1"/>
          <p:nvPr/>
        </p:nvSpPr>
        <p:spPr>
          <a:xfrm>
            <a:off x="4260643" y="5073415"/>
            <a:ext cx="13488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CA" sz="9600" b="1" dirty="0">
                <a:solidFill>
                  <a:srgbClr val="00B050"/>
                </a:solidFill>
              </a:rPr>
              <a:t>✓</a:t>
            </a:r>
            <a:endParaRPr lang="en-CA" sz="102800" b="1" dirty="0">
              <a:solidFill>
                <a:srgbClr val="00B05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960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59"/>
    </mc:Choice>
    <mc:Fallback xmlns="">
      <p:transition spd="slow" advTm="20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A50C0A-A114-AA25-173B-9FA9E3ABD162}"/>
                  </a:ext>
                </a:extLst>
              </p:cNvPr>
              <p:cNvSpPr txBox="1"/>
              <p:nvPr/>
            </p:nvSpPr>
            <p:spPr>
              <a:xfrm>
                <a:off x="77320" y="77320"/>
                <a:ext cx="1080023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7200" dirty="0"/>
                  <a:t>Reflect Vector along </a:t>
                </a:r>
                <a14:m>
                  <m:oMath xmlns:m="http://schemas.openxmlformats.org/officeDocument/2006/math">
                    <m:r>
                      <a:rPr lang="en-CA" sz="7200" b="0" i="1" u="sng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CA" sz="7200" u="sng" dirty="0"/>
                  <a:t>-axis</a:t>
                </a:r>
                <a:r>
                  <a:rPr lang="en-CA" sz="7200" dirty="0"/>
                  <a:t>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A50C0A-A114-AA25-173B-9FA9E3ABD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0" y="77320"/>
                <a:ext cx="10800230" cy="1200329"/>
              </a:xfrm>
              <a:prstGeom prst="rect">
                <a:avLst/>
              </a:prstGeom>
              <a:blipFill>
                <a:blip r:embed="rId3"/>
                <a:stretch>
                  <a:fillRect l="-4291" t="-19289" b="-4111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0212C1-D5F5-A9A6-6F0E-F424C927F4D6}"/>
                  </a:ext>
                </a:extLst>
              </p:cNvPr>
              <p:cNvSpPr txBox="1"/>
              <p:nvPr/>
            </p:nvSpPr>
            <p:spPr>
              <a:xfrm>
                <a:off x="134470" y="1563399"/>
                <a:ext cx="7066427" cy="1088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acc>
                        <m:accPr>
                          <m:chr m:val="⃗"/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CA" sz="6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acc>
                        <m:accPr>
                          <m:chr m:val="⃗"/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  <m:r>
                        <a:rPr lang="en-CA" sz="6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acc>
                        <m:accPr>
                          <m:chr m:val="⃗"/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0212C1-D5F5-A9A6-6F0E-F424C927F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70" y="1563399"/>
                <a:ext cx="7066427" cy="10885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AB3F02-19B5-D592-021A-CEACE455C342}"/>
                  </a:ext>
                </a:extLst>
              </p:cNvPr>
              <p:cNvSpPr txBox="1"/>
              <p:nvPr/>
            </p:nvSpPr>
            <p:spPr>
              <a:xfrm>
                <a:off x="134470" y="3280844"/>
                <a:ext cx="7066427" cy="1088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acc>
                        <m:accPr>
                          <m:chr m:val="⃗"/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CA" sz="6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acc>
                        <m:accPr>
                          <m:chr m:val="⃗"/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acc>
                        <m:accPr>
                          <m:chr m:val="⃗"/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AB3F02-19B5-D592-021A-CEACE455C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70" y="3280844"/>
                <a:ext cx="7066427" cy="10885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E8C90FEC-8FA9-3591-1BFD-0DBC091A8083}"/>
              </a:ext>
            </a:extLst>
          </p:cNvPr>
          <p:cNvGrpSpPr/>
          <p:nvPr/>
        </p:nvGrpSpPr>
        <p:grpSpPr>
          <a:xfrm>
            <a:off x="9498454" y="3724251"/>
            <a:ext cx="1939530" cy="2342022"/>
            <a:chOff x="9498454" y="3629001"/>
            <a:chExt cx="1939530" cy="234202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BE24718-2833-F11F-991A-32F07698A15E}"/>
                </a:ext>
              </a:extLst>
            </p:cNvPr>
            <p:cNvCxnSpPr>
              <a:cxnSpLocks/>
            </p:cNvCxnSpPr>
            <p:nvPr/>
          </p:nvCxnSpPr>
          <p:spPr>
            <a:xfrm>
              <a:off x="9498454" y="3706279"/>
              <a:ext cx="1939530" cy="2264744"/>
            </a:xfrm>
            <a:prstGeom prst="straightConnector1">
              <a:avLst/>
            </a:prstGeom>
            <a:ln w="127000">
              <a:solidFill>
                <a:srgbClr val="954EC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015CAB1-B69D-2015-62A6-2F8C5F9C14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01719" y="3629001"/>
              <a:ext cx="0" cy="2243905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C389E13-154E-B75D-934F-5333B07DD8DE}"/>
                  </a:ext>
                </a:extLst>
              </p:cNvPr>
              <p:cNvSpPr txBox="1"/>
              <p:nvPr/>
            </p:nvSpPr>
            <p:spPr>
              <a:xfrm>
                <a:off x="10494862" y="692342"/>
                <a:ext cx="149875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i="1" smtClean="0">
                          <a:solidFill>
                            <a:srgbClr val="4C216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800" i="1">
                          <a:solidFill>
                            <a:srgbClr val="4C216D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acc>
                        <m:accPr>
                          <m:chr m:val="⃗"/>
                          <m:ctrlPr>
                            <a:rPr lang="en-CA" sz="4800" i="1">
                              <a:solidFill>
                                <a:srgbClr val="4C216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4C216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4C216D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4C216D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800" dirty="0">
                  <a:solidFill>
                    <a:srgbClr val="4C216D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C389E13-154E-B75D-934F-5333B07DD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4862" y="692342"/>
                <a:ext cx="1498758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D4A929D-C377-75D2-DE75-61EDEC595531}"/>
                  </a:ext>
                </a:extLst>
              </p:cNvPr>
              <p:cNvSpPr txBox="1"/>
              <p:nvPr/>
            </p:nvSpPr>
            <p:spPr>
              <a:xfrm>
                <a:off x="10494863" y="6066273"/>
                <a:ext cx="14987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rgbClr val="954EC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4800" i="1">
                          <a:solidFill>
                            <a:srgbClr val="954ECA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acc>
                        <m:accPr>
                          <m:chr m:val="⃗"/>
                          <m:ctrlPr>
                            <a:rPr lang="en-CA" sz="4800" i="1">
                              <a:solidFill>
                                <a:srgbClr val="954EC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954EC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954ECA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954EC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800" dirty="0">
                  <a:solidFill>
                    <a:srgbClr val="954ECA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D4A929D-C377-75D2-DE75-61EDEC595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4863" y="6066273"/>
                <a:ext cx="1498757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992FAA2A-B668-6F56-6004-FCE9736EDCE5}"/>
              </a:ext>
            </a:extLst>
          </p:cNvPr>
          <p:cNvGrpSpPr/>
          <p:nvPr/>
        </p:nvGrpSpPr>
        <p:grpSpPr>
          <a:xfrm>
            <a:off x="7075393" y="1094925"/>
            <a:ext cx="5094472" cy="4982513"/>
            <a:chOff x="7075393" y="999675"/>
            <a:chExt cx="5094472" cy="4982513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77DDA34-EBD6-908A-77AE-80F8D79081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70380" y="3548270"/>
              <a:ext cx="0" cy="2422753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43BEB50-D9C8-68A0-1E6F-25C36575B7F5}"/>
                </a:ext>
              </a:extLst>
            </p:cNvPr>
            <p:cNvGrpSpPr/>
            <p:nvPr/>
          </p:nvGrpSpPr>
          <p:grpSpPr>
            <a:xfrm>
              <a:off x="7075393" y="999675"/>
              <a:ext cx="5094472" cy="4982513"/>
              <a:chOff x="7075393" y="999675"/>
              <a:chExt cx="5094472" cy="4982513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0F1E67E8-5825-51DB-AAC6-0F6D3B3748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57378" y="2444182"/>
                <a:ext cx="1052448" cy="3060200"/>
              </a:xfrm>
              <a:prstGeom prst="straightConnector1">
                <a:avLst/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6ABF7228-8724-7886-BFAE-C83E7BEA7E2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9509311" y="1257702"/>
                <a:ext cx="0" cy="4867836"/>
              </a:xfrm>
              <a:prstGeom prst="straightConnector1">
                <a:avLst/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E3006CA0-28E5-9F05-5043-38FA84866F64}"/>
                      </a:ext>
                    </a:extLst>
                  </p:cNvPr>
                  <p:cNvSpPr txBox="1"/>
                  <p:nvPr/>
                </p:nvSpPr>
                <p:spPr>
                  <a:xfrm>
                    <a:off x="9558513" y="999675"/>
                    <a:ext cx="43606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CA" sz="4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7F7F7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E3006CA0-28E5-9F05-5043-38FA84866F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58513" y="999675"/>
                    <a:ext cx="436064" cy="70788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5E4CA02B-42B5-79A7-5D73-7F0D3D5709AB}"/>
                      </a:ext>
                    </a:extLst>
                  </p:cNvPr>
                  <p:cNvSpPr txBox="1"/>
                  <p:nvPr/>
                </p:nvSpPr>
                <p:spPr>
                  <a:xfrm>
                    <a:off x="8499791" y="5274302"/>
                    <a:ext cx="43606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CA" sz="4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7F7F7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5E4CA02B-42B5-79A7-5D73-7F0D3D5709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99791" y="5274302"/>
                    <a:ext cx="436064" cy="70788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95DD9E89-3D28-E7F9-ED09-305A7BBF469C}"/>
                      </a:ext>
                    </a:extLst>
                  </p:cNvPr>
                  <p:cNvSpPr txBox="1"/>
                  <p:nvPr/>
                </p:nvSpPr>
                <p:spPr>
                  <a:xfrm>
                    <a:off x="11733801" y="2998393"/>
                    <a:ext cx="43606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CA" sz="4000" b="0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7F7F7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95DD9E89-3D28-E7F9-ED09-305A7BBF46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733801" y="2998393"/>
                    <a:ext cx="436064" cy="70788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9" name="Parallelogram 48">
            <a:extLst>
              <a:ext uri="{FF2B5EF4-FFF2-40B4-BE49-F238E27FC236}">
                <a16:creationId xmlns:a16="http://schemas.microsoft.com/office/drawing/2014/main" id="{49398014-387A-CF66-BB4E-169FF08FF258}"/>
              </a:ext>
            </a:extLst>
          </p:cNvPr>
          <p:cNvSpPr/>
          <p:nvPr/>
        </p:nvSpPr>
        <p:spPr>
          <a:xfrm>
            <a:off x="6705600" y="2632722"/>
            <a:ext cx="5351929" cy="2644789"/>
          </a:xfrm>
          <a:prstGeom prst="parallelogram">
            <a:avLst>
              <a:gd name="adj" fmla="val 35595"/>
            </a:avLst>
          </a:prstGeom>
          <a:solidFill>
            <a:srgbClr val="00B0F0">
              <a:alpha val="34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AA50A3C-029B-D732-CBB6-20DF09B7FEEF}"/>
              </a:ext>
            </a:extLst>
          </p:cNvPr>
          <p:cNvCxnSpPr>
            <a:cxnSpLocks/>
          </p:cNvCxnSpPr>
          <p:nvPr/>
        </p:nvCxnSpPr>
        <p:spPr>
          <a:xfrm flipV="1">
            <a:off x="9470380" y="1339103"/>
            <a:ext cx="0" cy="244776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329C9B3-8458-8EC8-70C6-8D099D64AD12}"/>
              </a:ext>
            </a:extLst>
          </p:cNvPr>
          <p:cNvCxnSpPr>
            <a:cxnSpLocks/>
          </p:cNvCxnSpPr>
          <p:nvPr/>
        </p:nvCxnSpPr>
        <p:spPr>
          <a:xfrm flipV="1">
            <a:off x="9483706" y="1529601"/>
            <a:ext cx="1939530" cy="2264744"/>
          </a:xfrm>
          <a:prstGeom prst="straightConnector1">
            <a:avLst/>
          </a:prstGeom>
          <a:ln w="127000">
            <a:solidFill>
              <a:srgbClr val="4C21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3328EA5-4186-A338-9083-01FED4654C5E}"/>
              </a:ext>
            </a:extLst>
          </p:cNvPr>
          <p:cNvCxnSpPr>
            <a:cxnSpLocks/>
          </p:cNvCxnSpPr>
          <p:nvPr/>
        </p:nvCxnSpPr>
        <p:spPr>
          <a:xfrm flipV="1">
            <a:off x="11406027" y="1550440"/>
            <a:ext cx="0" cy="2243905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21A51209-6B0F-93C2-672D-49069A500AB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49120" y="1725480"/>
              <a:ext cx="3819240" cy="24490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21A51209-6B0F-93C2-672D-49069A500A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39760" y="1716120"/>
                <a:ext cx="3837960" cy="2467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2040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52"/>
    </mc:Choice>
    <mc:Fallback xmlns="">
      <p:transition spd="slow" advTm="223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38" grpId="0"/>
      <p:bldP spid="39" grpId="0"/>
      <p:bldP spid="4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60365E8-A9E8-7126-2DEB-85B1C0100C5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62200" y="2398320"/>
              <a:ext cx="10163880" cy="4375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60365E8-A9E8-7126-2DEB-85B1C0100C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2840" y="2388960"/>
                <a:ext cx="10182600" cy="439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49661D-2C93-7244-0BAC-3475451D218D}"/>
                  </a:ext>
                </a:extLst>
              </p:cNvPr>
              <p:cNvSpPr txBox="1"/>
              <p:nvPr/>
            </p:nvSpPr>
            <p:spPr>
              <a:xfrm>
                <a:off x="95250" y="1208127"/>
                <a:ext cx="6381750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8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Sup>
                        <m:sSubSupPr>
                          <m:ctrlPr>
                            <a:rPr lang="en-CA" sz="8000" b="0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GB" sz="8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49661D-2C93-7244-0BAC-3475451D2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" y="1208127"/>
                <a:ext cx="6381750" cy="14773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F3073D-5A4E-0A4F-77BD-73152B37AC31}"/>
                  </a:ext>
                </a:extLst>
              </p:cNvPr>
              <p:cNvSpPr txBox="1"/>
              <p:nvPr/>
            </p:nvSpPr>
            <p:spPr>
              <a:xfrm>
                <a:off x="134470" y="134470"/>
                <a:ext cx="1080023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6000" dirty="0"/>
                  <a:t>Conjugation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6000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6000" i="1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CA" sz="6000" dirty="0"/>
                  <a:t>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F3073D-5A4E-0A4F-77BD-73152B37A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70" y="134470"/>
                <a:ext cx="10800230" cy="1015663"/>
              </a:xfrm>
              <a:prstGeom prst="rect">
                <a:avLst/>
              </a:prstGeom>
              <a:blipFill>
                <a:blip r:embed="rId6"/>
                <a:stretch>
                  <a:fillRect l="-3386" t="-17964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11FB7DA4-AF63-B1B1-04DE-D332F643D5F0}"/>
              </a:ext>
            </a:extLst>
          </p:cNvPr>
          <p:cNvGrpSpPr/>
          <p:nvPr/>
        </p:nvGrpSpPr>
        <p:grpSpPr>
          <a:xfrm>
            <a:off x="688872" y="914400"/>
            <a:ext cx="11773515" cy="7803129"/>
            <a:chOff x="688872" y="914400"/>
            <a:chExt cx="11773515" cy="780312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51B4CDB-CC09-46BA-F00A-47E94CD58DD7}"/>
                </a:ext>
              </a:extLst>
            </p:cNvPr>
            <p:cNvSpPr/>
            <p:nvPr/>
          </p:nvSpPr>
          <p:spPr>
            <a:xfrm>
              <a:off x="6799006" y="914400"/>
              <a:ext cx="5663381" cy="5974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C2DD9EA-009B-EC81-1F2A-A0DC3D3BC2FD}"/>
                </a:ext>
              </a:extLst>
            </p:cNvPr>
            <p:cNvSpPr/>
            <p:nvPr/>
          </p:nvSpPr>
          <p:spPr>
            <a:xfrm>
              <a:off x="688872" y="2743449"/>
              <a:ext cx="5663381" cy="5974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84FA4BC-B717-0680-9372-FC32F2AC48C1}"/>
                </a:ext>
              </a:extLst>
            </p:cNvPr>
            <p:cNvSpPr/>
            <p:nvPr/>
          </p:nvSpPr>
          <p:spPr>
            <a:xfrm>
              <a:off x="3743325" y="2504679"/>
              <a:ext cx="817246" cy="1051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75C7495-960C-C422-4E07-BA654DF89A35}"/>
                </a:ext>
              </a:extLst>
            </p:cNvPr>
            <p:cNvSpPr/>
            <p:nvPr/>
          </p:nvSpPr>
          <p:spPr>
            <a:xfrm rot="3589323">
              <a:off x="4418704" y="2112648"/>
              <a:ext cx="112817" cy="891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220206-9FEB-8DEB-77BB-E1FEF905C263}"/>
                  </a:ext>
                </a:extLst>
              </p:cNvPr>
              <p:cNvSpPr txBox="1"/>
              <p:nvPr/>
            </p:nvSpPr>
            <p:spPr>
              <a:xfrm>
                <a:off x="6802456" y="892474"/>
                <a:ext cx="4271944" cy="255454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8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8000"/>
                        <m:t>𝟙</m:t>
                      </m:r>
                    </m:oMath>
                  </m:oMathPara>
                </a14:m>
                <a:endParaRPr lang="en-CA" sz="8000" i="1" dirty="0">
                  <a:solidFill>
                    <a:srgbClr val="FF5050"/>
                  </a:solidFill>
                  <a:latin typeface="Cambria Math" panose="020405030504060302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CA" sz="8000" b="0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GB" sz="8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220206-9FEB-8DEB-77BB-E1FEF905C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456" y="892474"/>
                <a:ext cx="4271944" cy="25545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5030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44"/>
    </mc:Choice>
    <mc:Fallback xmlns="">
      <p:transition spd="slow" advTm="348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49661D-2C93-7244-0BAC-3475451D218D}"/>
                  </a:ext>
                </a:extLst>
              </p:cNvPr>
              <p:cNvSpPr txBox="1"/>
              <p:nvPr/>
            </p:nvSpPr>
            <p:spPr>
              <a:xfrm>
                <a:off x="95250" y="1208127"/>
                <a:ext cx="5810250" cy="54784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8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GB" sz="80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8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CA" sz="8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sz="80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CA" sz="8000" b="0" dirty="0">
                    <a:solidFill>
                      <a:srgbClr val="002060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CA" sz="8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m:rPr>
                        <m:nor/>
                      </m:rPr>
                      <a:rPr lang="en-CA" sz="8000"/>
                      <m:t>𝟙</m:t>
                    </m:r>
                    <m:r>
                      <a:rPr lang="en-CA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CA" sz="8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8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8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GB" sz="80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CA" sz="8000" b="0" dirty="0">
                    <a:solidFill>
                      <a:srgbClr val="002060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CA" sz="8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CA" sz="8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8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8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GB" sz="8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49661D-2C93-7244-0BAC-3475451D2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" y="1208127"/>
                <a:ext cx="5810250" cy="54784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F3073D-5A4E-0A4F-77BD-73152B37AC31}"/>
                  </a:ext>
                </a:extLst>
              </p:cNvPr>
              <p:cNvSpPr txBox="1"/>
              <p:nvPr/>
            </p:nvSpPr>
            <p:spPr>
              <a:xfrm>
                <a:off x="134470" y="134470"/>
                <a:ext cx="1080023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6000" dirty="0"/>
                  <a:t>Conjugation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6000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6000" i="1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CA" sz="6000" dirty="0"/>
                  <a:t>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F3073D-5A4E-0A4F-77BD-73152B37A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70" y="134470"/>
                <a:ext cx="10800230" cy="1015663"/>
              </a:xfrm>
              <a:prstGeom prst="rect">
                <a:avLst/>
              </a:prstGeom>
              <a:blipFill>
                <a:blip r:embed="rId4"/>
                <a:stretch>
                  <a:fillRect l="-3386" t="-17964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07AB188-0A8C-E8B0-5D53-5CC5D9F26A28}"/>
              </a:ext>
            </a:extLst>
          </p:cNvPr>
          <p:cNvCxnSpPr>
            <a:cxnSpLocks/>
          </p:cNvCxnSpPr>
          <p:nvPr/>
        </p:nvCxnSpPr>
        <p:spPr>
          <a:xfrm>
            <a:off x="6167438" y="1257300"/>
            <a:ext cx="0" cy="550545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CE4B71-03CF-46FA-08F6-ABE829B42DFA}"/>
                  </a:ext>
                </a:extLst>
              </p:cNvPr>
              <p:cNvSpPr txBox="1"/>
              <p:nvPr/>
            </p:nvSpPr>
            <p:spPr>
              <a:xfrm>
                <a:off x="6429377" y="1112877"/>
                <a:ext cx="5810250" cy="5867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7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7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78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7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7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GB" sz="78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7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CA" sz="7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7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7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7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sz="78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CA" sz="7800" b="0" dirty="0">
                    <a:solidFill>
                      <a:srgbClr val="002060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CA" sz="7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7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m:rPr>
                        <m:nor/>
                      </m:rPr>
                      <a:rPr lang="en-CA" sz="7800"/>
                      <m:t>𝟙</m:t>
                    </m:r>
                    <m:r>
                      <a:rPr lang="en-CA" sz="7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CA" sz="7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7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7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GB" sz="78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CA" sz="7800" b="0" dirty="0">
                    <a:solidFill>
                      <a:srgbClr val="002060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CA" sz="7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7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CA" sz="7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7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7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GB" sz="7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CE4B71-03CF-46FA-08F6-ABE829B42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377" y="1112877"/>
                <a:ext cx="5810250" cy="58672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E14343C-CAAD-2A5E-0667-979EE65AB80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62200" y="2398320"/>
              <a:ext cx="10163880" cy="4375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E14343C-CAAD-2A5E-0667-979EE65AB8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52840" y="2388960"/>
                <a:ext cx="10182600" cy="4394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9988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44"/>
    </mc:Choice>
    <mc:Fallback xmlns="">
      <p:transition spd="slow" advTm="348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9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49661D-2C93-7244-0BAC-3475451D218D}"/>
                  </a:ext>
                </a:extLst>
              </p:cNvPr>
              <p:cNvSpPr txBox="1"/>
              <p:nvPr/>
            </p:nvSpPr>
            <p:spPr>
              <a:xfrm>
                <a:off x="95250" y="1208127"/>
                <a:ext cx="5810250" cy="2554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8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GB" sz="8000" i="1" dirty="0">
                  <a:latin typeface="Cambria Math" panose="02040503050406030204" pitchFamily="18" charset="0"/>
                </a:endParaRPr>
              </a:p>
              <a:p>
                <a:r>
                  <a:rPr lang="en-CA" sz="8000" dirty="0">
                    <a:solidFill>
                      <a:schemeClr val="tx1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n-CA" sz="8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CA" sz="8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8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8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GB" sz="8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49661D-2C93-7244-0BAC-3475451D2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" y="1208127"/>
                <a:ext cx="5810250" cy="2554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F3073D-5A4E-0A4F-77BD-73152B37AC31}"/>
                  </a:ext>
                </a:extLst>
              </p:cNvPr>
              <p:cNvSpPr txBox="1"/>
              <p:nvPr/>
            </p:nvSpPr>
            <p:spPr>
              <a:xfrm>
                <a:off x="134470" y="134470"/>
                <a:ext cx="1080023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6000" dirty="0"/>
                  <a:t>Conjugation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6000" i="1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6000" i="1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CA" sz="6000" dirty="0"/>
                  <a:t>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F3073D-5A4E-0A4F-77BD-73152B37A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70" y="134470"/>
                <a:ext cx="10800230" cy="1015663"/>
              </a:xfrm>
              <a:prstGeom prst="rect">
                <a:avLst/>
              </a:prstGeom>
              <a:blipFill>
                <a:blip r:embed="rId4"/>
                <a:stretch>
                  <a:fillRect l="-3386" t="-17964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07AB188-0A8C-E8B0-5D53-5CC5D9F26A28}"/>
              </a:ext>
            </a:extLst>
          </p:cNvPr>
          <p:cNvCxnSpPr>
            <a:cxnSpLocks/>
          </p:cNvCxnSpPr>
          <p:nvPr/>
        </p:nvCxnSpPr>
        <p:spPr>
          <a:xfrm>
            <a:off x="6167438" y="1257300"/>
            <a:ext cx="0" cy="550545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CE4B71-03CF-46FA-08F6-ABE829B42DFA}"/>
                  </a:ext>
                </a:extLst>
              </p:cNvPr>
              <p:cNvSpPr txBox="1"/>
              <p:nvPr/>
            </p:nvSpPr>
            <p:spPr>
              <a:xfrm>
                <a:off x="6429374" y="1257300"/>
                <a:ext cx="5667371" cy="4031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7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7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78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7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7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GB" sz="78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CA" sz="7800" b="0" dirty="0">
                    <a:solidFill>
                      <a:srgbClr val="002060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n-CA" sz="7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7800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CA" sz="7800"/>
                      <m:t>𝟙</m:t>
                    </m:r>
                    <m:r>
                      <a:rPr lang="en-CA" sz="7800" i="1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CA" sz="8000" i="1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8000" i="1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8000" i="1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GB" sz="78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CA" sz="7800" dirty="0"/>
                  <a:t>     </a:t>
                </a:r>
                <a14:m>
                  <m:oMath xmlns:m="http://schemas.openxmlformats.org/officeDocument/2006/math">
                    <m:r>
                      <a:rPr lang="en-CA" sz="7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7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7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7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7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GB" sz="7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CE4B71-03CF-46FA-08F6-ABE829B42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374" y="1257300"/>
                <a:ext cx="5667371" cy="40318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A6F44DB-7374-6ADF-B199-70B3D362CDB7}"/>
                  </a:ext>
                </a:extLst>
              </p:cNvPr>
              <p:cNvSpPr txBox="1"/>
              <p:nvPr/>
            </p:nvSpPr>
            <p:spPr>
              <a:xfrm>
                <a:off x="177333" y="3992761"/>
                <a:ext cx="5810250" cy="27489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8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GB" sz="8000" i="1" dirty="0">
                  <a:latin typeface="Cambria Math" panose="02040503050406030204" pitchFamily="18" charset="0"/>
                </a:endParaRPr>
              </a:p>
              <a:p>
                <a:r>
                  <a:rPr lang="en-CA" sz="8000" dirty="0">
                    <a:solidFill>
                      <a:schemeClr val="tx1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n-CA" sz="8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CA" sz="8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8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8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GB" sz="8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A6F44DB-7374-6ADF-B199-70B3D362C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33" y="3992761"/>
                <a:ext cx="5810250" cy="27489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4207FC0-D104-4CE9-DEC6-7DBA9A1E0A6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663040" y="2592360"/>
              <a:ext cx="3038040" cy="28058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4207FC0-D104-4CE9-DEC6-7DBA9A1E0A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53680" y="2583000"/>
                <a:ext cx="3056760" cy="2824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3616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145">
        <p:fade/>
      </p:transition>
    </mc:Choice>
    <mc:Fallback xmlns="">
      <p:transition spd="med" advTm="131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49661D-2C93-7244-0BAC-3475451D218D}"/>
                  </a:ext>
                </a:extLst>
              </p:cNvPr>
              <p:cNvSpPr txBox="1"/>
              <p:nvPr/>
            </p:nvSpPr>
            <p:spPr>
              <a:xfrm>
                <a:off x="324970" y="1150133"/>
                <a:ext cx="9123830" cy="43445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8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8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sz="80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8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8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sz="80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8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8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8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GB" sz="8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49661D-2C93-7244-0BAC-3475451D2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970" y="1150133"/>
                <a:ext cx="9123830" cy="43445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F3073D-5A4E-0A4F-77BD-73152B37AC31}"/>
                  </a:ext>
                </a:extLst>
              </p:cNvPr>
              <p:cNvSpPr txBox="1"/>
              <p:nvPr/>
            </p:nvSpPr>
            <p:spPr>
              <a:xfrm>
                <a:off x="134470" y="134470"/>
                <a:ext cx="1080023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6000" dirty="0"/>
                  <a:t>Conjugation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6000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6000" i="1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CA" sz="6000" dirty="0"/>
                  <a:t>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F3073D-5A4E-0A4F-77BD-73152B37A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70" y="134470"/>
                <a:ext cx="10800230" cy="1015663"/>
              </a:xfrm>
              <a:prstGeom prst="rect">
                <a:avLst/>
              </a:prstGeom>
              <a:blipFill>
                <a:blip r:embed="rId4"/>
                <a:stretch>
                  <a:fillRect l="-3386" t="-17964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1BC7545-BBA6-656E-1D38-3DB1DC1948A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980040" y="1427760"/>
              <a:ext cx="991080" cy="36892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1BC7545-BBA6-656E-1D38-3DB1DC1948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70680" y="1418400"/>
                <a:ext cx="1009800" cy="3708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7903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324">
        <p:fade/>
      </p:transition>
    </mc:Choice>
    <mc:Fallback xmlns="">
      <p:transition spd="med" advTm="173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49661D-2C93-7244-0BAC-3475451D218D}"/>
                  </a:ext>
                </a:extLst>
              </p:cNvPr>
              <p:cNvSpPr txBox="1"/>
              <p:nvPr/>
            </p:nvSpPr>
            <p:spPr>
              <a:xfrm>
                <a:off x="324970" y="1150133"/>
                <a:ext cx="11028830" cy="43445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8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8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8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sz="80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8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8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8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sz="80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8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8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8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8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GB" sz="8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49661D-2C93-7244-0BAC-3475451D2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970" y="1150133"/>
                <a:ext cx="11028830" cy="43445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F3073D-5A4E-0A4F-77BD-73152B37AC31}"/>
                  </a:ext>
                </a:extLst>
              </p:cNvPr>
              <p:cNvSpPr txBox="1"/>
              <p:nvPr/>
            </p:nvSpPr>
            <p:spPr>
              <a:xfrm>
                <a:off x="134470" y="134470"/>
                <a:ext cx="1080023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6000" u="sng" dirty="0">
                    <a:solidFill>
                      <a:srgbClr val="FF0000"/>
                    </a:solidFill>
                  </a:rPr>
                  <a:t>Negative</a:t>
                </a:r>
                <a:r>
                  <a:rPr lang="en-CA" sz="6000" dirty="0"/>
                  <a:t> Conjugation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6000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6000" i="1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CA" sz="6000" dirty="0"/>
                  <a:t>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F3073D-5A4E-0A4F-77BD-73152B37A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70" y="134470"/>
                <a:ext cx="10800230" cy="1015663"/>
              </a:xfrm>
              <a:prstGeom prst="rect">
                <a:avLst/>
              </a:prstGeom>
              <a:blipFill>
                <a:blip r:embed="rId4"/>
                <a:stretch>
                  <a:fillRect l="-3386" t="-17964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AA0A418-D213-871A-05BD-E33295552BF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8920" y="20520"/>
              <a:ext cx="8622360" cy="5090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AA0A418-D213-871A-05BD-E33295552B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560" y="11160"/>
                <a:ext cx="8641080" cy="5109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6353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645">
        <p:fade/>
      </p:transition>
    </mc:Choice>
    <mc:Fallback xmlns="">
      <p:transition spd="med" advTm="156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9B735C-A4FD-8C7A-1B95-E50AFC3E6CDA}"/>
                  </a:ext>
                </a:extLst>
              </p:cNvPr>
              <p:cNvSpPr txBox="1"/>
              <p:nvPr/>
            </p:nvSpPr>
            <p:spPr>
              <a:xfrm>
                <a:off x="14848" y="-76200"/>
                <a:ext cx="12158102" cy="69951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→−</m:t>
                      </m:r>
                      <m:sSub>
                        <m:sSubPr>
                          <m:ctrlPr>
                            <a:rPr lang="en-CA" sz="8000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8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en-CA" sz="8000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8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6000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CA" sz="6000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GB" sz="6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sSub>
                            <m:sSubPr>
                              <m:ctrlPr>
                                <a:rPr lang="en-CA" sz="6000" i="1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i="1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6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CA" sz="5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5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5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CA" sz="5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5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5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CA" sz="5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5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5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5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CA" sz="6000"/>
                            <m:t>𝟙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CA" sz="6000"/>
                            <m:t>𝟙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CA" sz="6000"/>
                            <m:t>𝟙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6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6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6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GB" sz="6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9B735C-A4FD-8C7A-1B95-E50AFC3E6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48" y="-76200"/>
                <a:ext cx="12158102" cy="69951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6B4EAD-60B8-FF04-9C21-57B11A6F2BCC}"/>
                  </a:ext>
                </a:extLst>
              </p:cNvPr>
              <p:cNvSpPr txBox="1"/>
              <p:nvPr/>
            </p:nvSpPr>
            <p:spPr>
              <a:xfrm>
                <a:off x="6438900" y="5833135"/>
                <a:ext cx="5667642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4400" dirty="0"/>
                  <a:t>(Reflection along </a:t>
                </a:r>
                <a14:m>
                  <m:oMath xmlns:m="http://schemas.openxmlformats.org/officeDocument/2006/math"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CA" sz="4400" dirty="0"/>
                  <a:t>-axis)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6B4EAD-60B8-FF04-9C21-57B11A6F2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8900" y="5833135"/>
                <a:ext cx="5667642" cy="769441"/>
              </a:xfrm>
              <a:prstGeom prst="rect">
                <a:avLst/>
              </a:prstGeom>
              <a:blipFill>
                <a:blip r:embed="rId4"/>
                <a:stretch>
                  <a:fillRect l="-4301" t="-16667" r="-3441" b="-373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BA69840-4239-BBA7-0334-E3EEBBB0B54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00560" y="3245760"/>
              <a:ext cx="10986120" cy="3587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BA69840-4239-BBA7-0334-E3EEBBB0B5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1200" y="3236400"/>
                <a:ext cx="11004840" cy="3605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358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188"/>
    </mc:Choice>
    <mc:Fallback xmlns="">
      <p:transition spd="slow" advTm="381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9B735C-A4FD-8C7A-1B95-E50AFC3E6CDA}"/>
                  </a:ext>
                </a:extLst>
              </p:cNvPr>
              <p:cNvSpPr txBox="1"/>
              <p:nvPr/>
            </p:nvSpPr>
            <p:spPr>
              <a:xfrm>
                <a:off x="150684" y="301447"/>
                <a:ext cx="11890632" cy="3657668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CA" sz="6000" dirty="0"/>
                  <a:t>Reflect along </a:t>
                </a:r>
                <a14:m>
                  <m:oMath xmlns:m="http://schemas.openxmlformats.org/officeDocument/2006/math">
                    <m:r>
                      <a:rPr lang="en-CA" sz="6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CA" sz="6000" dirty="0"/>
                  <a:t>-axis:   </a:t>
                </a:r>
                <a14:m>
                  <m:oMath xmlns:m="http://schemas.openxmlformats.org/officeDocument/2006/math">
                    <m:r>
                      <a:rPr lang="en-GB" sz="72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7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→−</m:t>
                    </m:r>
                    <m:sSub>
                      <m:sSubPr>
                        <m:ctrlPr>
                          <a:rPr lang="en-CA" sz="7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7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7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GB" sz="72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b>
                      <m:sSubPr>
                        <m:ctrlPr>
                          <a:rPr lang="en-CA" sz="7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7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7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CA" sz="6000" dirty="0"/>
                  <a:t>Reflect along </a:t>
                </a:r>
                <a14:m>
                  <m:oMath xmlns:m="http://schemas.openxmlformats.org/officeDocument/2006/math">
                    <m:r>
                      <a:rPr lang="en-CA" sz="6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sz="6000" dirty="0"/>
                  <a:t>-axis:  </a:t>
                </a:r>
                <a14:m>
                  <m:oMath xmlns:m="http://schemas.openxmlformats.org/officeDocument/2006/math">
                    <m:r>
                      <a:rPr lang="en-GB" sz="72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7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→−</m:t>
                    </m:r>
                    <m:sSub>
                      <m:sSubPr>
                        <m:ctrlPr>
                          <a:rPr lang="en-CA" sz="7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7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7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72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b>
                      <m:sSubPr>
                        <m:ctrlPr>
                          <a:rPr lang="en-CA" sz="7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7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7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CA" sz="6000" dirty="0"/>
                  <a:t>Reflect along </a:t>
                </a:r>
                <a14:m>
                  <m:oMath xmlns:m="http://schemas.openxmlformats.org/officeDocument/2006/math">
                    <m:r>
                      <a:rPr lang="en-CA" sz="6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A" sz="6000" dirty="0"/>
                  <a:t>-axis:  </a:t>
                </a:r>
                <a14:m>
                  <m:oMath xmlns:m="http://schemas.openxmlformats.org/officeDocument/2006/math">
                    <m:r>
                      <a:rPr lang="en-GB" sz="72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7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→−</m:t>
                    </m:r>
                    <m:sSub>
                      <m:sSubPr>
                        <m:ctrlPr>
                          <a:rPr lang="en-CA" sz="7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7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7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72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b>
                      <m:sSubPr>
                        <m:ctrlPr>
                          <a:rPr lang="en-CA" sz="7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7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7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9B735C-A4FD-8C7A-1B95-E50AFC3E6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84" y="301447"/>
                <a:ext cx="11890632" cy="3657668"/>
              </a:xfrm>
              <a:prstGeom prst="rect">
                <a:avLst/>
              </a:prstGeom>
              <a:blipFill>
                <a:blip r:embed="rId3"/>
                <a:stretch>
                  <a:fillRect l="-3128" b="-78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181883E-4634-82D3-62F0-29F685314F44}"/>
                  </a:ext>
                </a:extLst>
              </p:cNvPr>
              <p:cNvSpPr txBox="1"/>
              <p:nvPr/>
            </p:nvSpPr>
            <p:spPr>
              <a:xfrm>
                <a:off x="0" y="4243282"/>
                <a:ext cx="12192000" cy="1107996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CA" sz="5400" dirty="0"/>
                  <a:t>Reflect along unit vector </a:t>
                </a:r>
                <a14:m>
                  <m:oMath xmlns:m="http://schemas.openxmlformats.org/officeDocument/2006/math">
                    <m:r>
                      <a:rPr lang="en-CA" sz="5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CA" sz="5400" dirty="0"/>
                  <a:t>:  </a:t>
                </a:r>
                <a14:m>
                  <m:oMath xmlns:m="http://schemas.openxmlformats.org/officeDocument/2006/math">
                    <m:r>
                      <a:rPr lang="en-GB" sz="6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6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→−</m:t>
                    </m:r>
                    <m:r>
                      <a:rPr lang="en-CA" sz="6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GB" sz="6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6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181883E-4634-82D3-62F0-29F685314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43282"/>
                <a:ext cx="12192000" cy="1107996"/>
              </a:xfrm>
              <a:prstGeom prst="rect">
                <a:avLst/>
              </a:prstGeom>
              <a:blipFill>
                <a:blip r:embed="rId4"/>
                <a:stretch>
                  <a:fillRect l="-2650" b="-324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8D49C2-5F39-A84C-C662-E08C846AF08D}"/>
                  </a:ext>
                </a:extLst>
              </p:cNvPr>
              <p:cNvSpPr txBox="1"/>
              <p:nvPr/>
            </p:nvSpPr>
            <p:spPr>
              <a:xfrm>
                <a:off x="5011866" y="5473902"/>
                <a:ext cx="6246684" cy="1015663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CA" sz="5400" dirty="0"/>
                  <a:t>(unit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5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5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CA" sz="5400"/>
                      <m:t>𝟙</m:t>
                    </m:r>
                  </m:oMath>
                </a14:m>
                <a:r>
                  <a:rPr lang="en-CA" sz="6000" dirty="0"/>
                  <a:t>)</a:t>
                </a:r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8D49C2-5F39-A84C-C662-E08C846AF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866" y="5473902"/>
                <a:ext cx="6246684" cy="1015663"/>
              </a:xfrm>
              <a:prstGeom prst="rect">
                <a:avLst/>
              </a:prstGeom>
              <a:blipFill>
                <a:blip r:embed="rId5"/>
                <a:stretch>
                  <a:fillRect l="-1854" t="-17365" r="-2537" b="-4071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B5C8B0B-A4AA-ED81-94FE-D8EB327F2A8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981480" y="2665800"/>
              <a:ext cx="5080320" cy="2988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B5C8B0B-A4AA-ED81-94FE-D8EB327F2A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72120" y="2656440"/>
                <a:ext cx="5099040" cy="3006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8129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358"/>
    </mc:Choice>
    <mc:Fallback xmlns="">
      <p:transition spd="slow" advTm="273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B83992-C3D1-2912-14B0-E206E1E7A7DD}"/>
                  </a:ext>
                </a:extLst>
              </p:cNvPr>
              <p:cNvSpPr txBox="1"/>
              <p:nvPr/>
            </p:nvSpPr>
            <p:spPr>
              <a:xfrm>
                <a:off x="4260643" y="858691"/>
                <a:ext cx="7684091" cy="23570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8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8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8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8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8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8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8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B83992-C3D1-2912-14B0-E206E1E7A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643" y="858691"/>
                <a:ext cx="7684091" cy="23570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54DFC5AE-6BE6-6E02-1A36-B26B21884AB8}"/>
              </a:ext>
            </a:extLst>
          </p:cNvPr>
          <p:cNvSpPr/>
          <p:nvPr/>
        </p:nvSpPr>
        <p:spPr>
          <a:xfrm>
            <a:off x="2717524" y="1683949"/>
            <a:ext cx="1209278" cy="106269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87158D-3CF9-D537-813D-4A35ECA80369}"/>
              </a:ext>
            </a:extLst>
          </p:cNvPr>
          <p:cNvSpPr txBox="1"/>
          <p:nvPr/>
        </p:nvSpPr>
        <p:spPr>
          <a:xfrm>
            <a:off x="6277732" y="86312"/>
            <a:ext cx="39365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Pauli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D6AD61-B264-5D47-8781-9FEDE25E887A}"/>
                  </a:ext>
                </a:extLst>
              </p:cNvPr>
              <p:cNvSpPr txBox="1"/>
              <p:nvPr/>
            </p:nvSpPr>
            <p:spPr>
              <a:xfrm>
                <a:off x="3708128" y="3340247"/>
                <a:ext cx="8483872" cy="25791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8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CA" sz="8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8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CA" sz="8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sz="8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8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CA" sz="8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8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8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8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8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8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CA" sz="8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CA" sz="80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CA" sz="8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CA" sz="8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8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CA" sz="8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CA" sz="80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8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D6AD61-B264-5D47-8781-9FEDE25E8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128" y="3340247"/>
                <a:ext cx="8483872" cy="25791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E2FA873B-9EFE-9DE8-7B14-0C73ED9E194E}"/>
              </a:ext>
            </a:extLst>
          </p:cNvPr>
          <p:cNvGrpSpPr/>
          <p:nvPr/>
        </p:nvGrpSpPr>
        <p:grpSpPr>
          <a:xfrm>
            <a:off x="247266" y="-75036"/>
            <a:ext cx="3460862" cy="3923340"/>
            <a:chOff x="247266" y="-75036"/>
            <a:chExt cx="3460862" cy="392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7E19E03-1E67-64C0-87EE-4FCC16B7AD11}"/>
                    </a:ext>
                  </a:extLst>
                </p:cNvPr>
                <p:cNvSpPr txBox="1"/>
                <p:nvPr/>
              </p:nvSpPr>
              <p:spPr>
                <a:xfrm>
                  <a:off x="587679" y="712702"/>
                  <a:ext cx="1796004" cy="31356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CA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CA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7E19E03-1E67-64C0-87EE-4FCC16B7AD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679" y="712702"/>
                  <a:ext cx="1796004" cy="313560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524666-8E95-C444-DA29-328E6780B539}"/>
                </a:ext>
              </a:extLst>
            </p:cNvPr>
            <p:cNvSpPr txBox="1"/>
            <p:nvPr/>
          </p:nvSpPr>
          <p:spPr>
            <a:xfrm>
              <a:off x="247266" y="-75036"/>
              <a:ext cx="346086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6000" dirty="0"/>
                <a:t>3D Vector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6E5A1C7-E423-50FD-A19E-45D1C706D96C}"/>
              </a:ext>
            </a:extLst>
          </p:cNvPr>
          <p:cNvGrpSpPr/>
          <p:nvPr/>
        </p:nvGrpSpPr>
        <p:grpSpPr>
          <a:xfrm>
            <a:off x="5734050" y="5177906"/>
            <a:ext cx="5148516" cy="1718194"/>
            <a:chOff x="5734050" y="5177906"/>
            <a:chExt cx="5148516" cy="17181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A1EEF43-B861-6B9E-1943-8CA04317BB0A}"/>
                </a:ext>
              </a:extLst>
            </p:cNvPr>
            <p:cNvSpPr txBox="1"/>
            <p:nvPr/>
          </p:nvSpPr>
          <p:spPr>
            <a:xfrm>
              <a:off x="6277732" y="5880437"/>
              <a:ext cx="460483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6000" dirty="0"/>
                <a:t>Pauli Spinors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6AF0E7E-8E63-A74E-CBD0-C4EFB1832B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34050" y="5806556"/>
              <a:ext cx="471487" cy="53264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950029B-F88D-F496-5A39-679ED927DA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1600" y="5177906"/>
              <a:ext cx="142875" cy="894973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163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59"/>
    </mc:Choice>
    <mc:Fallback xmlns="">
      <p:transition spd="slow" advTm="20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8D49C2-5F39-A84C-C662-E08C846AF08D}"/>
                  </a:ext>
                </a:extLst>
              </p:cNvPr>
              <p:cNvSpPr txBox="1"/>
              <p:nvPr/>
            </p:nvSpPr>
            <p:spPr>
              <a:xfrm>
                <a:off x="9059197" y="43017"/>
                <a:ext cx="3048000" cy="1015663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CA" sz="60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6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CA" sz="6000"/>
                      <m:t>𝟙</m:t>
                    </m:r>
                  </m:oMath>
                </a14:m>
                <a:r>
                  <a:rPr lang="en-CA" sz="6000" dirty="0"/>
                  <a:t>)</a:t>
                </a:r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8D49C2-5F39-A84C-C662-E08C846AF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197" y="43017"/>
                <a:ext cx="3048000" cy="1015663"/>
              </a:xfrm>
              <a:prstGeom prst="rect">
                <a:avLst/>
              </a:prstGeom>
              <a:blipFill>
                <a:blip r:embed="rId3"/>
                <a:stretch>
                  <a:fillRect l="-9600" t="-17365" r="-9800" b="-4071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9E707B-9EA0-A40C-3236-B44294C76D20}"/>
                  </a:ext>
                </a:extLst>
              </p:cNvPr>
              <p:cNvSpPr txBox="1"/>
              <p:nvPr/>
            </p:nvSpPr>
            <p:spPr>
              <a:xfrm>
                <a:off x="114300" y="25809"/>
                <a:ext cx="9029700" cy="4940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6000" dirty="0"/>
                  <a:t>Reflect along unit vector </a:t>
                </a:r>
                <a14:m>
                  <m:oMath xmlns:m="http://schemas.openxmlformats.org/officeDocument/2006/math">
                    <m:r>
                      <a:rPr lang="en-CA" sz="6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CA" sz="60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→−</m:t>
                      </m:r>
                      <m:r>
                        <a:rPr lang="en-CA" sz="6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sz="6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6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CA" sz="6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b="0" i="1" smtClean="0">
                                  <a:solidFill>
                                    <a:srgbClr val="4C216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4C216D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lit/>
                                </m:rPr>
                                <a:rPr lang="en-CA" sz="6000" b="0" i="1" smtClean="0">
                                  <a:solidFill>
                                    <a:srgbClr val="4C216D"/>
                                  </a:solidFill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</m:sub>
                          </m:s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sz="6000" b="0" i="1" smtClean="0">
                                  <a:solidFill>
                                    <a:srgbClr val="954EC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954ECA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954ECA"/>
                                  </a:solidFill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e>
                      </m:d>
                      <m:r>
                        <a:rPr lang="en-CA" sz="60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CA" sz="60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CA" sz="600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CA" sz="6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CA" sz="6000" i="1">
                            <a:solidFill>
                              <a:srgbClr val="4C216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4C216D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lit/>
                          </m:rPr>
                          <a:rPr lang="en-CA" sz="6000" i="1">
                            <a:solidFill>
                              <a:srgbClr val="4C216D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</m:sub>
                    </m:sSub>
                    <m:r>
                      <a:rPr lang="en-CA" sz="6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6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CA" sz="6000" i="1" smtClean="0">
                            <a:solidFill>
                              <a:srgbClr val="954EC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954ECA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CA" sz="6000" i="1">
                            <a:solidFill>
                              <a:srgbClr val="954ECA"/>
                            </a:solidFill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  <m:r>
                      <a:rPr lang="en-CA" sz="6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CA" sz="60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600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CA" sz="6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CA" sz="6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sz="6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6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sz="6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CA" sz="6000" i="1" smtClean="0">
                            <a:solidFill>
                              <a:srgbClr val="954EC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954ECA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CA" sz="6000" i="1">
                            <a:solidFill>
                              <a:srgbClr val="954ECA"/>
                            </a:solidFill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en-CA" sz="6000" i="1" dirty="0">
                    <a:solidFill>
                      <a:srgbClr val="954ECA"/>
                    </a:solidFill>
                    <a:latin typeface="Cambria Math" panose="02040503050406030204" pitchFamily="18" charset="0"/>
                  </a:rPr>
                  <a:t> </a:t>
                </a:r>
                <a:endParaRPr lang="en-CA" sz="60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9E707B-9EA0-A40C-3236-B44294C76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" y="25809"/>
                <a:ext cx="9029700" cy="4940583"/>
              </a:xfrm>
              <a:prstGeom prst="rect">
                <a:avLst/>
              </a:prstGeom>
              <a:blipFill>
                <a:blip r:embed="rId4"/>
                <a:stretch>
                  <a:fillRect l="-4119" t="-369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A3F9177-567A-047D-928E-3C5BEBFD9A06}"/>
                  </a:ext>
                </a:extLst>
              </p:cNvPr>
              <p:cNvSpPr txBox="1"/>
              <p:nvPr/>
            </p:nvSpPr>
            <p:spPr>
              <a:xfrm>
                <a:off x="7151739" y="1097334"/>
                <a:ext cx="4686300" cy="190321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CA" sz="4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lit/>
                          </m:rPr>
                          <a:rPr lang="en-CA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</m:sub>
                    </m:sSub>
                  </m:oMath>
                </a14:m>
                <a:r>
                  <a:rPr lang="en-CA" sz="4800" dirty="0"/>
                  <a:t> is parallel to </a:t>
                </a:r>
                <a14:m>
                  <m:oMath xmlns:m="http://schemas.openxmlformats.org/officeDocument/2006/math">
                    <m:r>
                      <a:rPr lang="en-CA" sz="4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CA" sz="480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lit/>
                          </m:rP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</m:sub>
                    </m:sSub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𝑘𝑈</m:t>
                    </m:r>
                  </m:oMath>
                </a14:m>
                <a:r>
                  <a:rPr lang="en-CA" sz="60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A3F9177-567A-047D-928E-3C5BEBFD9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1739" y="1097334"/>
                <a:ext cx="4686300" cy="1903213"/>
              </a:xfrm>
              <a:prstGeom prst="rect">
                <a:avLst/>
              </a:prstGeom>
              <a:blipFill>
                <a:blip r:embed="rId5"/>
                <a:stretch>
                  <a:fillRect t="-503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1EA46353-C8DD-B341-CBDF-F900B0C0C8CF}"/>
              </a:ext>
            </a:extLst>
          </p:cNvPr>
          <p:cNvGrpSpPr/>
          <p:nvPr/>
        </p:nvGrpSpPr>
        <p:grpSpPr>
          <a:xfrm>
            <a:off x="8818040" y="3830480"/>
            <a:ext cx="2038913" cy="2964559"/>
            <a:chOff x="8818040" y="3830480"/>
            <a:chExt cx="2038913" cy="2964559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EE759F3-9648-4B9C-FEF3-63A4621F92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8040" y="3830480"/>
              <a:ext cx="2038913" cy="2964559"/>
            </a:xfrm>
            <a:prstGeom prst="straightConnector1">
              <a:avLst/>
            </a:prstGeom>
            <a:ln w="152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6969D09-41AD-6288-FBD7-FCC90C437B76}"/>
                    </a:ext>
                  </a:extLst>
                </p:cNvPr>
                <p:cNvSpPr txBox="1"/>
                <p:nvPr/>
              </p:nvSpPr>
              <p:spPr>
                <a:xfrm>
                  <a:off x="10084558" y="5156129"/>
                  <a:ext cx="430161" cy="109260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CA" sz="6000" i="1" dirty="0">
                    <a:solidFill>
                      <a:srgbClr val="7030A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6969D09-41AD-6288-FBD7-FCC90C437B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84558" y="5156129"/>
                  <a:ext cx="430161" cy="1092607"/>
                </a:xfrm>
                <a:prstGeom prst="rect">
                  <a:avLst/>
                </a:prstGeom>
                <a:blipFill>
                  <a:blip r:embed="rId6"/>
                  <a:stretch>
                    <a:fillRect l="-1971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F78CD2B-D982-0AA4-B339-E11831AE44DC}"/>
              </a:ext>
            </a:extLst>
          </p:cNvPr>
          <p:cNvGrpSpPr/>
          <p:nvPr/>
        </p:nvGrpSpPr>
        <p:grpSpPr>
          <a:xfrm>
            <a:off x="8024407" y="3830480"/>
            <a:ext cx="829407" cy="2869307"/>
            <a:chOff x="8024407" y="3830480"/>
            <a:chExt cx="829407" cy="2869307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F41127F-B822-FCC7-EA3F-A2541A605E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8948" y="3830480"/>
              <a:ext cx="34866" cy="2869307"/>
            </a:xfrm>
            <a:prstGeom prst="straightConnector1">
              <a:avLst/>
            </a:prstGeom>
            <a:ln w="152400">
              <a:solidFill>
                <a:srgbClr val="4C216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9BAFC9B-3E47-1492-347A-415ADCA193DA}"/>
                    </a:ext>
                  </a:extLst>
                </p:cNvPr>
                <p:cNvSpPr txBox="1"/>
                <p:nvPr/>
              </p:nvSpPr>
              <p:spPr>
                <a:xfrm>
                  <a:off x="8024407" y="3904803"/>
                  <a:ext cx="430161" cy="1074781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5400" i="1" smtClean="0">
                                <a:solidFill>
                                  <a:srgbClr val="4C216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i="1">
                                <a:solidFill>
                                  <a:srgbClr val="4C216D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lit/>
                              </m:rPr>
                              <a:rPr lang="en-CA" sz="5400" i="1">
                                <a:solidFill>
                                  <a:srgbClr val="4C216D"/>
                                </a:solidFill>
                                <a:latin typeface="Cambria Math" panose="02040503050406030204" pitchFamily="18" charset="0"/>
                              </a:rPr>
                              <m:t>||</m:t>
                            </m:r>
                          </m:sub>
                        </m:sSub>
                      </m:oMath>
                    </m:oMathPara>
                  </a14:m>
                  <a:endParaRPr lang="en-CA" sz="5400" i="1" dirty="0">
                    <a:solidFill>
                      <a:srgbClr val="4C216D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9BAFC9B-3E47-1492-347A-415ADCA193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4407" y="3904803"/>
                  <a:ext cx="430161" cy="1074781"/>
                </a:xfrm>
                <a:prstGeom prst="rect">
                  <a:avLst/>
                </a:prstGeom>
                <a:blipFill>
                  <a:blip r:embed="rId7"/>
                  <a:stretch>
                    <a:fillRect l="-3943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8CAF7B3-8272-B0F0-82CE-8C0B9EEC1E9A}"/>
              </a:ext>
            </a:extLst>
          </p:cNvPr>
          <p:cNvGrpSpPr/>
          <p:nvPr/>
        </p:nvGrpSpPr>
        <p:grpSpPr>
          <a:xfrm>
            <a:off x="8818040" y="2849553"/>
            <a:ext cx="2038913" cy="1000274"/>
            <a:chOff x="8818040" y="2849553"/>
            <a:chExt cx="2038913" cy="1000274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3C8F195-9D8F-B2E0-1E46-B3C714B0DE23}"/>
                </a:ext>
              </a:extLst>
            </p:cNvPr>
            <p:cNvCxnSpPr>
              <a:cxnSpLocks/>
            </p:cNvCxnSpPr>
            <p:nvPr/>
          </p:nvCxnSpPr>
          <p:spPr>
            <a:xfrm>
              <a:off x="8818040" y="3830480"/>
              <a:ext cx="2038913" cy="0"/>
            </a:xfrm>
            <a:prstGeom prst="straightConnector1">
              <a:avLst/>
            </a:prstGeom>
            <a:ln w="152400">
              <a:solidFill>
                <a:srgbClr val="954EC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0942A12-C8CD-6517-2329-6FEA18A73F64}"/>
                    </a:ext>
                  </a:extLst>
                </p:cNvPr>
                <p:cNvSpPr txBox="1"/>
                <p:nvPr/>
              </p:nvSpPr>
              <p:spPr>
                <a:xfrm>
                  <a:off x="9654397" y="2849553"/>
                  <a:ext cx="430161" cy="1000274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5400" i="1" smtClean="0">
                                <a:solidFill>
                                  <a:srgbClr val="954EC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i="1">
                                <a:solidFill>
                                  <a:srgbClr val="954ECA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CA" sz="5400" i="1">
                                <a:solidFill>
                                  <a:srgbClr val="954ECA"/>
                                </a:solidFill>
                                <a:latin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</m:oMath>
                    </m:oMathPara>
                  </a14:m>
                  <a:endParaRPr lang="en-CA" sz="5400" i="1" dirty="0">
                    <a:solidFill>
                      <a:srgbClr val="954ECA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0942A12-C8CD-6517-2329-6FEA18A73F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4397" y="2849553"/>
                  <a:ext cx="430161" cy="1000274"/>
                </a:xfrm>
                <a:prstGeom prst="rect">
                  <a:avLst/>
                </a:prstGeom>
                <a:blipFill>
                  <a:blip r:embed="rId8"/>
                  <a:stretch>
                    <a:fillRect l="-45714" r="-428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66D3F26-1251-7726-1039-7B5993CAE540}"/>
              </a:ext>
            </a:extLst>
          </p:cNvPr>
          <p:cNvGrpSpPr/>
          <p:nvPr/>
        </p:nvGrpSpPr>
        <p:grpSpPr>
          <a:xfrm>
            <a:off x="8050697" y="5212737"/>
            <a:ext cx="642461" cy="1524736"/>
            <a:chOff x="8050697" y="5212737"/>
            <a:chExt cx="642461" cy="1524736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5EB8B11-F229-D131-F069-6F6C9E6845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93158" y="5212737"/>
              <a:ext cx="0" cy="1524736"/>
            </a:xfrm>
            <a:prstGeom prst="straightConnector1">
              <a:avLst/>
            </a:prstGeom>
            <a:ln w="152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A33C0B2-D964-39C9-071A-9F6B12D9DBB7}"/>
                    </a:ext>
                  </a:extLst>
                </p:cNvPr>
                <p:cNvSpPr txBox="1"/>
                <p:nvPr/>
              </p:nvSpPr>
              <p:spPr>
                <a:xfrm>
                  <a:off x="8050697" y="5570850"/>
                  <a:ext cx="430161" cy="109260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CA" sz="6000" i="1" dirty="0">
                    <a:solidFill>
                      <a:srgbClr val="00206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A33C0B2-D964-39C9-071A-9F6B12D9DB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0697" y="5570850"/>
                  <a:ext cx="430161" cy="1092607"/>
                </a:xfrm>
                <a:prstGeom prst="rect">
                  <a:avLst/>
                </a:prstGeom>
                <a:blipFill>
                  <a:blip r:embed="rId9"/>
                  <a:stretch>
                    <a:fillRect l="-20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3687669-1AB8-6A7C-81A9-9D6B3F8A898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64240" y="1135080"/>
              <a:ext cx="9247680" cy="30582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3687669-1AB8-6A7C-81A9-9D6B3F8A89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54880" y="1125720"/>
                <a:ext cx="9266400" cy="3076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8590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30"/>
    </mc:Choice>
    <mc:Fallback xmlns="">
      <p:transition spd="slow" advTm="25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2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8D49C2-5F39-A84C-C662-E08C846AF08D}"/>
                  </a:ext>
                </a:extLst>
              </p:cNvPr>
              <p:cNvSpPr txBox="1"/>
              <p:nvPr/>
            </p:nvSpPr>
            <p:spPr>
              <a:xfrm>
                <a:off x="9059197" y="43017"/>
                <a:ext cx="3048000" cy="1015663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CA" sz="60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6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CA" sz="6000"/>
                      <m:t>𝟙</m:t>
                    </m:r>
                  </m:oMath>
                </a14:m>
                <a:r>
                  <a:rPr lang="en-CA" sz="6000" dirty="0"/>
                  <a:t>)</a:t>
                </a:r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8D49C2-5F39-A84C-C662-E08C846AF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197" y="43017"/>
                <a:ext cx="3048000" cy="1015663"/>
              </a:xfrm>
              <a:prstGeom prst="rect">
                <a:avLst/>
              </a:prstGeom>
              <a:blipFill>
                <a:blip r:embed="rId3"/>
                <a:stretch>
                  <a:fillRect l="-9600" t="-17365" r="-9800" b="-4071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9E707B-9EA0-A40C-3236-B44294C76D20}"/>
                  </a:ext>
                </a:extLst>
              </p:cNvPr>
              <p:cNvSpPr txBox="1"/>
              <p:nvPr/>
            </p:nvSpPr>
            <p:spPr>
              <a:xfrm>
                <a:off x="114300" y="25809"/>
                <a:ext cx="9029700" cy="68699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6000" dirty="0"/>
                  <a:t>Reflect along unit vector </a:t>
                </a:r>
                <a14:m>
                  <m:oMath xmlns:m="http://schemas.openxmlformats.org/officeDocument/2006/math">
                    <m:r>
                      <a:rPr lang="en-CA" sz="6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CA" sz="60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→−</m:t>
                      </m:r>
                      <m:r>
                        <a:rPr lang="en-CA" sz="6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sz="6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6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CA" sz="6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lit/>
                                </m:rPr>
                                <a:rPr lang="en-CA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</m:sub>
                          </m:s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e>
                      </m:d>
                      <m:r>
                        <a:rPr lang="en-CA" sz="60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CA" sz="60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CA" sz="600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CA" sz="6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lit/>
                          </m:rP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</m:sub>
                    </m:sSub>
                    <m:r>
                      <a:rPr lang="en-CA" sz="6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6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  <m:r>
                      <a:rPr lang="en-CA" sz="6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CA" sz="60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600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CA" sz="6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CA" sz="6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sz="6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6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sz="6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en-CA" sz="60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600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CA" sz="6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CA" sz="6000"/>
                          <m:t>𝟙</m:t>
                        </m:r>
                      </m:e>
                    </m:d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CA" sz="6000"/>
                      <m:t>𝟙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CA" sz="6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en-CA" sz="60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6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CA" sz="600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lit/>
                          </m:rP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</m:sub>
                    </m:sSub>
                    <m:r>
                      <a:rPr lang="en-CA" sz="6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+   </m:t>
                    </m:r>
                    <m:sSub>
                      <m:sSubPr>
                        <m:ctrlP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en-CA" sz="60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9E707B-9EA0-A40C-3236-B44294C76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" y="25809"/>
                <a:ext cx="9029700" cy="6869958"/>
              </a:xfrm>
              <a:prstGeom prst="rect">
                <a:avLst/>
              </a:prstGeom>
              <a:blipFill>
                <a:blip r:embed="rId4"/>
                <a:stretch>
                  <a:fillRect l="-4119" t="-266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38D124-D100-9B26-89D5-6E62E98C0E81}"/>
                  </a:ext>
                </a:extLst>
              </p:cNvPr>
              <p:cNvSpPr txBox="1"/>
              <p:nvPr/>
            </p:nvSpPr>
            <p:spPr>
              <a:xfrm>
                <a:off x="7010707" y="3628854"/>
                <a:ext cx="4968363" cy="249299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CA" sz="4800" dirty="0"/>
                  <a:t>For perpendicular vectors:</a:t>
                </a:r>
                <a:endParaRPr lang="en-CA" sz="6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CA" sz="6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CA" sz="6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CA" sz="60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38D124-D100-9B26-89D5-6E62E98C0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707" y="3628854"/>
                <a:ext cx="4968363" cy="2492990"/>
              </a:xfrm>
              <a:prstGeom prst="rect">
                <a:avLst/>
              </a:prstGeom>
              <a:blipFill>
                <a:blip r:embed="rId5"/>
                <a:stretch>
                  <a:fillRect l="-2436" t="-4096" r="-31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4B3651-9ED2-AF80-69AC-3C82D7FE7DCB}"/>
                  </a:ext>
                </a:extLst>
              </p:cNvPr>
              <p:cNvSpPr txBox="1"/>
              <p:nvPr/>
            </p:nvSpPr>
            <p:spPr>
              <a:xfrm>
                <a:off x="7151739" y="1097334"/>
                <a:ext cx="4686300" cy="190321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CA" sz="4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lit/>
                          </m:rPr>
                          <a:rPr lang="en-CA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</m:sub>
                    </m:sSub>
                  </m:oMath>
                </a14:m>
                <a:r>
                  <a:rPr lang="en-CA" sz="4800" dirty="0"/>
                  <a:t> is parallel to </a:t>
                </a:r>
                <a14:m>
                  <m:oMath xmlns:m="http://schemas.openxmlformats.org/officeDocument/2006/math">
                    <m:r>
                      <a:rPr lang="en-CA" sz="4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CA" sz="480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lit/>
                          </m:rP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</m:sub>
                    </m:sSub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𝑘𝑈</m:t>
                    </m:r>
                  </m:oMath>
                </a14:m>
                <a:r>
                  <a:rPr lang="en-CA" sz="60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4B3651-9ED2-AF80-69AC-3C82D7FE7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1739" y="1097334"/>
                <a:ext cx="4686300" cy="1903213"/>
              </a:xfrm>
              <a:prstGeom prst="rect">
                <a:avLst/>
              </a:prstGeom>
              <a:blipFill>
                <a:blip r:embed="rId6"/>
                <a:stretch>
                  <a:fillRect t="-503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DBA0570-0B73-0736-9B9B-B14395C30F7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33080" y="3191040"/>
              <a:ext cx="5769000" cy="33649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DBA0570-0B73-0736-9B9B-B14395C30F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23720" y="3181680"/>
                <a:ext cx="5787720" cy="3383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6127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53"/>
    </mc:Choice>
    <mc:Fallback xmlns="">
      <p:transition spd="slow" advTm="258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9E707B-9EA0-A40C-3236-B44294C76D20}"/>
                  </a:ext>
                </a:extLst>
              </p:cNvPr>
              <p:cNvSpPr txBox="1"/>
              <p:nvPr/>
            </p:nvSpPr>
            <p:spPr>
              <a:xfrm>
                <a:off x="114300" y="25809"/>
                <a:ext cx="9029700" cy="68699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6000" dirty="0"/>
                  <a:t>Reflect along unit vector </a:t>
                </a:r>
                <a14:m>
                  <m:oMath xmlns:m="http://schemas.openxmlformats.org/officeDocument/2006/math">
                    <m:r>
                      <a:rPr lang="en-CA" sz="6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CA" sz="60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→−</m:t>
                      </m:r>
                      <m:r>
                        <a:rPr lang="en-CA" sz="6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sz="6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6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CA" sz="6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lit/>
                                </m:rPr>
                                <a:rPr lang="en-CA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</m:sub>
                          </m:s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e>
                      </m:d>
                      <m:r>
                        <a:rPr lang="en-CA" sz="60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CA" sz="60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CA" sz="600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CA" sz="6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lit/>
                          </m:rP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</m:sub>
                    </m:sSub>
                    <m:r>
                      <a:rPr lang="en-CA" sz="6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6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  <m:r>
                      <a:rPr lang="en-CA" sz="6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CA" sz="60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600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CA" sz="6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CA" sz="6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sz="6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6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sz="6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en-CA" sz="60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600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CA" sz="6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CA" sz="6000"/>
                          <m:t>𝟙</m:t>
                        </m:r>
                      </m:e>
                    </m:d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CA" sz="6000"/>
                      <m:t>𝟙</m:t>
                    </m:r>
                    <m:r>
                      <a:rPr lang="en-CA" sz="60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CA" sz="6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en-CA" sz="60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6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CA" sz="600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lit/>
                          </m:rP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</m:sub>
                    </m:sSub>
                    <m:r>
                      <a:rPr lang="en-CA" sz="6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+   </m:t>
                    </m:r>
                    <m:sSub>
                      <m:sSubPr>
                        <m:ctrlP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CA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en-CA" sz="60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9E707B-9EA0-A40C-3236-B44294C76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" y="25809"/>
                <a:ext cx="9029700" cy="6869958"/>
              </a:xfrm>
              <a:prstGeom prst="rect">
                <a:avLst/>
              </a:prstGeom>
              <a:blipFill>
                <a:blip r:embed="rId3"/>
                <a:stretch>
                  <a:fillRect l="-4119" t="-266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97F672B1-228E-FE7A-C096-000AA415C000}"/>
              </a:ext>
            </a:extLst>
          </p:cNvPr>
          <p:cNvGrpSpPr/>
          <p:nvPr/>
        </p:nvGrpSpPr>
        <p:grpSpPr>
          <a:xfrm>
            <a:off x="8843557" y="-166093"/>
            <a:ext cx="2624543" cy="3655756"/>
            <a:chOff x="8024407" y="2849553"/>
            <a:chExt cx="2832546" cy="394548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2CF0FD2-A805-D171-7738-63D9EFDA0C8D}"/>
                </a:ext>
              </a:extLst>
            </p:cNvPr>
            <p:cNvGrpSpPr/>
            <p:nvPr/>
          </p:nvGrpSpPr>
          <p:grpSpPr>
            <a:xfrm>
              <a:off x="8818040" y="3830480"/>
              <a:ext cx="2038913" cy="2964559"/>
              <a:chOff x="8818040" y="3830480"/>
              <a:chExt cx="2038913" cy="2964559"/>
            </a:xfrm>
          </p:grpSpPr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01468BDB-53E8-6FE3-28EB-93012F9379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18040" y="3830480"/>
                <a:ext cx="2038913" cy="2964559"/>
              </a:xfrm>
              <a:prstGeom prst="straightConnector1">
                <a:avLst/>
              </a:prstGeom>
              <a:ln w="152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AD17A1D8-0106-BC14-CEF8-81F9A89D5333}"/>
                      </a:ext>
                    </a:extLst>
                  </p:cNvPr>
                  <p:cNvSpPr txBox="1"/>
                  <p:nvPr/>
                </p:nvSpPr>
                <p:spPr>
                  <a:xfrm>
                    <a:off x="10228477" y="4882499"/>
                    <a:ext cx="430161" cy="1092607"/>
                  </a:xfrm>
                  <a:prstGeom prst="rect">
                    <a:avLst/>
                  </a:prstGeom>
                  <a:noFill/>
                </p:spPr>
                <p:txBody>
                  <a:bodyPr wrap="square" anchor="ctr">
                    <a:spAutoFit/>
                  </a:bodyPr>
                  <a:lstStyle/>
                  <a:p>
                    <a:pPr algn="ctr"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oMath>
                      </m:oMathPara>
                    </a14:m>
                    <a:endParaRPr lang="en-CA" sz="6000" i="1" dirty="0">
                      <a:solidFill>
                        <a:srgbClr val="7030A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AD17A1D8-0106-BC14-CEF8-81F9A89D53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28477" y="4882499"/>
                    <a:ext cx="430161" cy="109260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6154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C1E7335-4462-4FC7-AEDE-94112FF032BE}"/>
                </a:ext>
              </a:extLst>
            </p:cNvPr>
            <p:cNvGrpSpPr/>
            <p:nvPr/>
          </p:nvGrpSpPr>
          <p:grpSpPr>
            <a:xfrm>
              <a:off x="8024407" y="3830480"/>
              <a:ext cx="829407" cy="2869307"/>
              <a:chOff x="8024407" y="3830480"/>
              <a:chExt cx="829407" cy="2869307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15F91EC0-BD01-BDFF-4710-6ECED9A3EE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18948" y="3830480"/>
                <a:ext cx="34866" cy="2869307"/>
              </a:xfrm>
              <a:prstGeom prst="straightConnector1">
                <a:avLst/>
              </a:prstGeom>
              <a:ln w="152400">
                <a:solidFill>
                  <a:srgbClr val="4C216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6F42A425-11BF-8232-0C26-FD85A83C9E05}"/>
                      </a:ext>
                    </a:extLst>
                  </p:cNvPr>
                  <p:cNvSpPr txBox="1"/>
                  <p:nvPr/>
                </p:nvSpPr>
                <p:spPr>
                  <a:xfrm>
                    <a:off x="8024407" y="3904803"/>
                    <a:ext cx="430161" cy="1074781"/>
                  </a:xfrm>
                  <a:prstGeom prst="rect">
                    <a:avLst/>
                  </a:prstGeom>
                  <a:noFill/>
                </p:spPr>
                <p:txBody>
                  <a:bodyPr wrap="square" anchor="ctr">
                    <a:spAutoFit/>
                  </a:bodyPr>
                  <a:lstStyle/>
                  <a:p>
                    <a:pPr algn="ctr"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5400" i="1" smtClean="0">
                                  <a:solidFill>
                                    <a:srgbClr val="4C216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4C216D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lit/>
                                </m:rPr>
                                <a:rPr lang="en-CA" sz="5400" i="1">
                                  <a:solidFill>
                                    <a:srgbClr val="4C216D"/>
                                  </a:solidFill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</m:sub>
                          </m:sSub>
                        </m:oMath>
                      </m:oMathPara>
                    </a14:m>
                    <a:endParaRPr lang="en-CA" sz="5400" i="1" dirty="0">
                      <a:solidFill>
                        <a:srgbClr val="4C216D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6F42A425-11BF-8232-0C26-FD85A83C9E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24407" y="3904803"/>
                    <a:ext cx="430161" cy="107478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47692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8B3ACBA-0D06-6236-C0A6-63FED388FE94}"/>
                </a:ext>
              </a:extLst>
            </p:cNvPr>
            <p:cNvGrpSpPr/>
            <p:nvPr/>
          </p:nvGrpSpPr>
          <p:grpSpPr>
            <a:xfrm>
              <a:off x="8818040" y="2849553"/>
              <a:ext cx="2038913" cy="1000274"/>
              <a:chOff x="8818040" y="2849553"/>
              <a:chExt cx="2038913" cy="1000274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82CC73EF-3295-F967-2A89-7633E03640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8040" y="3830480"/>
                <a:ext cx="2038913" cy="0"/>
              </a:xfrm>
              <a:prstGeom prst="straightConnector1">
                <a:avLst/>
              </a:prstGeom>
              <a:ln w="152400">
                <a:solidFill>
                  <a:srgbClr val="954EC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3784826-CAEE-8BF1-62E2-D3374BF2B867}"/>
                      </a:ext>
                    </a:extLst>
                  </p:cNvPr>
                  <p:cNvSpPr txBox="1"/>
                  <p:nvPr/>
                </p:nvSpPr>
                <p:spPr>
                  <a:xfrm>
                    <a:off x="9654397" y="2849553"/>
                    <a:ext cx="430161" cy="1000274"/>
                  </a:xfrm>
                  <a:prstGeom prst="rect">
                    <a:avLst/>
                  </a:prstGeom>
                  <a:noFill/>
                </p:spPr>
                <p:txBody>
                  <a:bodyPr wrap="square" anchor="ctr">
                    <a:spAutoFit/>
                  </a:bodyPr>
                  <a:lstStyle/>
                  <a:p>
                    <a:pPr algn="ctr"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5400" i="1" smtClean="0">
                                  <a:solidFill>
                                    <a:srgbClr val="954EC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954ECA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954ECA"/>
                                  </a:solidFill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oMath>
                      </m:oMathPara>
                    </a14:m>
                    <a:endParaRPr lang="en-CA" sz="5400" i="1" dirty="0">
                      <a:solidFill>
                        <a:srgbClr val="954ECA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3784826-CAEE-8BF1-62E2-D3374BF2B8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54397" y="2849553"/>
                    <a:ext cx="430161" cy="100027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50000" r="-9091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F116BDE-96A5-12BA-0AD1-79A02C990BDF}"/>
                </a:ext>
              </a:extLst>
            </p:cNvPr>
            <p:cNvGrpSpPr/>
            <p:nvPr/>
          </p:nvGrpSpPr>
          <p:grpSpPr>
            <a:xfrm>
              <a:off x="8050697" y="5212737"/>
              <a:ext cx="642461" cy="1524736"/>
              <a:chOff x="8050697" y="5212737"/>
              <a:chExt cx="642461" cy="1524736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B4B0F9CF-D024-A8A9-464B-9D199DBEF3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93158" y="5212737"/>
                <a:ext cx="0" cy="1524736"/>
              </a:xfrm>
              <a:prstGeom prst="straightConnector1">
                <a:avLst/>
              </a:prstGeom>
              <a:ln w="1524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B60213E9-608D-799F-22E3-F7D2013CC137}"/>
                      </a:ext>
                    </a:extLst>
                  </p:cNvPr>
                  <p:cNvSpPr txBox="1"/>
                  <p:nvPr/>
                </p:nvSpPr>
                <p:spPr>
                  <a:xfrm>
                    <a:off x="8050697" y="5570850"/>
                    <a:ext cx="430161" cy="1092607"/>
                  </a:xfrm>
                  <a:prstGeom prst="rect">
                    <a:avLst/>
                  </a:prstGeom>
                  <a:noFill/>
                </p:spPr>
                <p:txBody>
                  <a:bodyPr wrap="square" anchor="ctr">
                    <a:spAutoFit/>
                  </a:bodyPr>
                  <a:lstStyle/>
                  <a:p>
                    <a:pPr algn="ctr"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oMath>
                      </m:oMathPara>
                    </a14:m>
                    <a:endParaRPr lang="en-CA" sz="6000" i="1" dirty="0">
                      <a:solidFill>
                        <a:srgbClr val="00206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B60213E9-608D-799F-22E3-F7D2013CC1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50697" y="5570850"/>
                    <a:ext cx="430161" cy="109260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4615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D7D8247-ECE4-3C2F-F450-6D25032F57FF}"/>
              </a:ext>
            </a:extLst>
          </p:cNvPr>
          <p:cNvGrpSpPr/>
          <p:nvPr/>
        </p:nvGrpSpPr>
        <p:grpSpPr>
          <a:xfrm>
            <a:off x="8134350" y="3436324"/>
            <a:ext cx="1454116" cy="2658605"/>
            <a:chOff x="8134350" y="3436324"/>
            <a:chExt cx="1454116" cy="2658605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6790BD4-8E80-27F3-1C4A-61334BF84F14}"/>
                </a:ext>
              </a:extLst>
            </p:cNvPr>
            <p:cNvCxnSpPr>
              <a:cxnSpLocks/>
            </p:cNvCxnSpPr>
            <p:nvPr/>
          </p:nvCxnSpPr>
          <p:spPr>
            <a:xfrm>
              <a:off x="9556160" y="3436324"/>
              <a:ext cx="32306" cy="2658605"/>
            </a:xfrm>
            <a:prstGeom prst="straightConnector1">
              <a:avLst/>
            </a:prstGeom>
            <a:ln w="152400">
              <a:solidFill>
                <a:srgbClr val="4C216D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41DBFE0-BF6D-686E-2AF1-A8816586E486}"/>
                    </a:ext>
                  </a:extLst>
                </p:cNvPr>
                <p:cNvSpPr txBox="1"/>
                <p:nvPr/>
              </p:nvSpPr>
              <p:spPr>
                <a:xfrm>
                  <a:off x="8134350" y="4368245"/>
                  <a:ext cx="1132139" cy="1074781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5400" b="0" i="1" smtClean="0">
                            <a:solidFill>
                              <a:srgbClr val="4C216D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5400" i="1" smtClean="0">
                                <a:solidFill>
                                  <a:srgbClr val="4C216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i="1">
                                <a:solidFill>
                                  <a:srgbClr val="4C216D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lit/>
                              </m:rPr>
                              <a:rPr lang="en-CA" sz="5400" i="1">
                                <a:solidFill>
                                  <a:srgbClr val="4C216D"/>
                                </a:solidFill>
                                <a:latin typeface="Cambria Math" panose="02040503050406030204" pitchFamily="18" charset="0"/>
                              </a:rPr>
                              <m:t>||</m:t>
                            </m:r>
                          </m:sub>
                        </m:sSub>
                      </m:oMath>
                    </m:oMathPara>
                  </a14:m>
                  <a:endParaRPr lang="en-CA" sz="5400" i="1" dirty="0">
                    <a:solidFill>
                      <a:srgbClr val="4C216D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41DBFE0-BF6D-686E-2AF1-A8816586E4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4350" y="4368245"/>
                  <a:ext cx="1132139" cy="1074781"/>
                </a:xfrm>
                <a:prstGeom prst="rect">
                  <a:avLst/>
                </a:prstGeom>
                <a:blipFill>
                  <a:blip r:embed="rId8"/>
                  <a:stretch>
                    <a:fillRect l="-537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8D3556A-B74E-B8B5-DC8B-CEFBF2930B4C}"/>
              </a:ext>
            </a:extLst>
          </p:cNvPr>
          <p:cNvGrpSpPr/>
          <p:nvPr/>
        </p:nvGrpSpPr>
        <p:grpSpPr>
          <a:xfrm>
            <a:off x="9555319" y="3436324"/>
            <a:ext cx="2522381" cy="2746862"/>
            <a:chOff x="9555319" y="3436324"/>
            <a:chExt cx="2522381" cy="27468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2A2E2FF-25A5-CB4F-09EB-1334D24F5FF0}"/>
                    </a:ext>
                  </a:extLst>
                </p:cNvPr>
                <p:cNvSpPr txBox="1"/>
                <p:nvPr/>
              </p:nvSpPr>
              <p:spPr>
                <a:xfrm>
                  <a:off x="10847554" y="3784976"/>
                  <a:ext cx="1230146" cy="1166538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6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CA" sz="6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𝑟𝑒𝑓𝑙</m:t>
                            </m:r>
                          </m:sub>
                        </m:sSub>
                      </m:oMath>
                    </m:oMathPara>
                  </a14:m>
                  <a:endParaRPr lang="en-CA" sz="6000" i="1" dirty="0">
                    <a:solidFill>
                      <a:srgbClr val="7030A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2A2E2FF-25A5-CB4F-09EB-1334D24F5F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47554" y="3784976"/>
                  <a:ext cx="1230146" cy="1166538"/>
                </a:xfrm>
                <a:prstGeom prst="rect">
                  <a:avLst/>
                </a:prstGeom>
                <a:blipFill>
                  <a:blip r:embed="rId9"/>
                  <a:stretch>
                    <a:fillRect l="-16832" r="-495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1CB7AB3-DE55-D274-AD52-EC2DDACAC0B7}"/>
                </a:ext>
              </a:extLst>
            </p:cNvPr>
            <p:cNvCxnSpPr>
              <a:cxnSpLocks/>
            </p:cNvCxnSpPr>
            <p:nvPr/>
          </p:nvCxnSpPr>
          <p:spPr>
            <a:xfrm>
              <a:off x="9555319" y="3436324"/>
              <a:ext cx="1889189" cy="2746862"/>
            </a:xfrm>
            <a:prstGeom prst="straightConnector1">
              <a:avLst/>
            </a:prstGeom>
            <a:ln w="152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909E413-C3B7-D2A8-D952-B573EF97FD01}"/>
              </a:ext>
            </a:extLst>
          </p:cNvPr>
          <p:cNvGrpSpPr/>
          <p:nvPr/>
        </p:nvGrpSpPr>
        <p:grpSpPr>
          <a:xfrm>
            <a:off x="9578911" y="6026096"/>
            <a:ext cx="1889189" cy="926821"/>
            <a:chOff x="9578911" y="6026096"/>
            <a:chExt cx="1889189" cy="926821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A24FC73-187C-7204-AF08-7F6FC94C466D}"/>
                </a:ext>
              </a:extLst>
            </p:cNvPr>
            <p:cNvCxnSpPr>
              <a:cxnSpLocks/>
            </p:cNvCxnSpPr>
            <p:nvPr/>
          </p:nvCxnSpPr>
          <p:spPr>
            <a:xfrm>
              <a:off x="9578911" y="6089821"/>
              <a:ext cx="1889189" cy="0"/>
            </a:xfrm>
            <a:prstGeom prst="straightConnector1">
              <a:avLst/>
            </a:prstGeom>
            <a:ln w="152400">
              <a:solidFill>
                <a:srgbClr val="954EC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8069957-623B-75A6-296A-1DE2C8F69322}"/>
                    </a:ext>
                  </a:extLst>
                </p:cNvPr>
                <p:cNvSpPr txBox="1"/>
                <p:nvPr/>
              </p:nvSpPr>
              <p:spPr>
                <a:xfrm>
                  <a:off x="10438156" y="6026096"/>
                  <a:ext cx="398573" cy="926821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5400" i="1" smtClean="0">
                                <a:solidFill>
                                  <a:srgbClr val="954EC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i="1">
                                <a:solidFill>
                                  <a:srgbClr val="954ECA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CA" sz="5400" i="1">
                                <a:solidFill>
                                  <a:srgbClr val="954ECA"/>
                                </a:solidFill>
                                <a:latin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</m:oMath>
                    </m:oMathPara>
                  </a14:m>
                  <a:endParaRPr lang="en-CA" sz="5400" i="1" dirty="0">
                    <a:solidFill>
                      <a:srgbClr val="954ECA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8069957-623B-75A6-296A-1DE2C8F693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38156" y="6026096"/>
                  <a:ext cx="398573" cy="926821"/>
                </a:xfrm>
                <a:prstGeom prst="rect">
                  <a:avLst/>
                </a:prstGeom>
                <a:blipFill>
                  <a:blip r:embed="rId10"/>
                  <a:stretch>
                    <a:fillRect l="-51515" r="-757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371438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241">
        <p:fade/>
      </p:transition>
    </mc:Choice>
    <mc:Fallback xmlns="">
      <p:transition spd="med" advTm="82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5A572F4-E07B-5E40-A8A3-35EDDACC86B4}"/>
              </a:ext>
            </a:extLst>
          </p:cNvPr>
          <p:cNvSpPr/>
          <p:nvPr/>
        </p:nvSpPr>
        <p:spPr>
          <a:xfrm>
            <a:off x="1295401" y="2258810"/>
            <a:ext cx="8267699" cy="2291504"/>
          </a:xfrm>
          <a:prstGeom prst="rect">
            <a:avLst/>
          </a:prstGeom>
          <a:solidFill>
            <a:srgbClr val="E5FFF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60FC668-5161-E55B-F0B8-8BD618B1E67A}"/>
                  </a:ext>
                </a:extLst>
              </p:cNvPr>
              <p:cNvSpPr txBox="1"/>
              <p:nvPr/>
            </p:nvSpPr>
            <p:spPr>
              <a:xfrm>
                <a:off x="73226" y="1490165"/>
                <a:ext cx="11839074" cy="91281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2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42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sz="4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4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CA" sz="4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4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CA" sz="4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sz="42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CA" sz="4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4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CA" sz="4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sz="42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CA" sz="4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4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CA" sz="4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20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2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CA" sz="42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4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CA" sz="4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sz="420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2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CA" sz="42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4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CA" sz="4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sz="420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2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CA" sz="42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4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4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2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60FC668-5161-E55B-F0B8-8BD618B1E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6" y="1490165"/>
                <a:ext cx="11839074" cy="9128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457D92-F65C-ACAA-EC72-95CBA5C02C30}"/>
                  </a:ext>
                </a:extLst>
              </p:cNvPr>
              <p:cNvSpPr txBox="1"/>
              <p:nvPr/>
            </p:nvSpPr>
            <p:spPr>
              <a:xfrm>
                <a:off x="-1" y="-61493"/>
                <a:ext cx="7964130" cy="769441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CA" sz="4400" dirty="0"/>
                  <a:t>Take orthogonal vectors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4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CA" sz="44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44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4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CA" sz="4400" dirty="0"/>
                  <a:t>: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457D92-F65C-ACAA-EC72-95CBA5C02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-61493"/>
                <a:ext cx="7964130" cy="769441"/>
              </a:xfrm>
              <a:prstGeom prst="rect">
                <a:avLst/>
              </a:prstGeom>
              <a:blipFill>
                <a:blip r:embed="rId4"/>
                <a:stretch>
                  <a:fillRect l="-3063" t="-15873" r="-230" b="-380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EEAE99-C194-3ACE-4C9C-3F34DFF7D48A}"/>
                  </a:ext>
                </a:extLst>
              </p:cNvPr>
              <p:cNvSpPr txBox="1"/>
              <p:nvPr/>
            </p:nvSpPr>
            <p:spPr>
              <a:xfrm>
                <a:off x="818630" y="2249571"/>
                <a:ext cx="8744470" cy="2315827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4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4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4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EEAE99-C194-3ACE-4C9C-3F34DFF7D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30" y="2249571"/>
                <a:ext cx="8744470" cy="23158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65E7026-7D7D-7B48-C1B7-68654F1F1DAD}"/>
                  </a:ext>
                </a:extLst>
              </p:cNvPr>
              <p:cNvSpPr txBox="1"/>
              <p:nvPr/>
            </p:nvSpPr>
            <p:spPr>
              <a:xfrm>
                <a:off x="-1" y="634435"/>
                <a:ext cx="7964130" cy="82285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4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CA" sz="44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4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=0=</m:t>
                    </m:r>
                    <m:sSub>
                      <m:sSubPr>
                        <m:ctrlPr>
                          <a:rPr lang="en-CA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CA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CA" sz="4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CA" sz="4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CA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CA" sz="4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CA" sz="4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CA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CA" sz="4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CA" sz="4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65E7026-7D7D-7B48-C1B7-68654F1F1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634435"/>
                <a:ext cx="7964130" cy="8228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9D7B6FE-2099-DB04-8452-0A6AA5DABA79}"/>
              </a:ext>
            </a:extLst>
          </p:cNvPr>
          <p:cNvCxnSpPr>
            <a:cxnSpLocks/>
          </p:cNvCxnSpPr>
          <p:nvPr/>
        </p:nvCxnSpPr>
        <p:spPr>
          <a:xfrm>
            <a:off x="0" y="1469234"/>
            <a:ext cx="12192001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C5D0776-D4B1-3892-3B30-FFEB806D8194}"/>
                  </a:ext>
                </a:extLst>
              </p:cNvPr>
              <p:cNvSpPr txBox="1"/>
              <p:nvPr/>
            </p:nvSpPr>
            <p:spPr>
              <a:xfrm>
                <a:off x="9563100" y="5848809"/>
                <a:ext cx="2495550" cy="100027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5400" i="1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GB" sz="5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CA" sz="54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C5D0776-D4B1-3892-3B30-FFEB806D8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3100" y="5848809"/>
                <a:ext cx="2495550" cy="10002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FF6DC8-0770-397E-FDE8-7CE9F9670120}"/>
              </a:ext>
            </a:extLst>
          </p:cNvPr>
          <p:cNvCxnSpPr>
            <a:cxnSpLocks/>
          </p:cNvCxnSpPr>
          <p:nvPr/>
        </p:nvCxnSpPr>
        <p:spPr>
          <a:xfrm flipV="1">
            <a:off x="1790700" y="2402979"/>
            <a:ext cx="2134504" cy="48519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B5659AB-8FC6-FA8E-19F3-AD1B5025BFB9}"/>
              </a:ext>
            </a:extLst>
          </p:cNvPr>
          <p:cNvCxnSpPr>
            <a:cxnSpLocks/>
          </p:cNvCxnSpPr>
          <p:nvPr/>
        </p:nvCxnSpPr>
        <p:spPr>
          <a:xfrm flipV="1">
            <a:off x="4434354" y="3177861"/>
            <a:ext cx="2134504" cy="48519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BA5535-ABFA-077A-E3AC-26F83ABD5648}"/>
              </a:ext>
            </a:extLst>
          </p:cNvPr>
          <p:cNvCxnSpPr>
            <a:cxnSpLocks/>
          </p:cNvCxnSpPr>
          <p:nvPr/>
        </p:nvCxnSpPr>
        <p:spPr>
          <a:xfrm flipV="1">
            <a:off x="7085696" y="3934956"/>
            <a:ext cx="2134504" cy="48519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60D88ED-9361-0A8B-FC8A-12C23C6F0303}"/>
              </a:ext>
            </a:extLst>
          </p:cNvPr>
          <p:cNvGrpSpPr/>
          <p:nvPr/>
        </p:nvGrpSpPr>
        <p:grpSpPr>
          <a:xfrm>
            <a:off x="818629" y="4542173"/>
            <a:ext cx="8744471" cy="2315827"/>
            <a:chOff x="818629" y="4542173"/>
            <a:chExt cx="8744471" cy="231582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8055865-1140-7151-D150-47CFE25C6210}"/>
                </a:ext>
              </a:extLst>
            </p:cNvPr>
            <p:cNvSpPr/>
            <p:nvPr/>
          </p:nvSpPr>
          <p:spPr>
            <a:xfrm>
              <a:off x="1295400" y="4565947"/>
              <a:ext cx="8267699" cy="2291504"/>
            </a:xfrm>
            <a:prstGeom prst="rect">
              <a:avLst/>
            </a:prstGeom>
            <a:solidFill>
              <a:srgbClr val="FFE5E5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F9BE607-1EE6-0E01-9516-6A0F2D9494BC}"/>
                    </a:ext>
                  </a:extLst>
                </p:cNvPr>
                <p:cNvSpPr txBox="1"/>
                <p:nvPr/>
              </p:nvSpPr>
              <p:spPr>
                <a:xfrm>
                  <a:off x="818629" y="4542173"/>
                  <a:ext cx="8744471" cy="231582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sSub>
                          <m:sSubPr>
                            <m:ctrlPr>
                              <a:rPr lang="en-CA" sz="4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4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4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sSub>
                          <m:sSubPr>
                            <m:ctrlP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CA" sz="4000" i="1" dirty="0">
                    <a:solidFill>
                      <a:srgbClr val="002060"/>
                    </a:solidFill>
                    <a:latin typeface="Cambria Math" panose="02040503050406030204" pitchFamily="18" charset="0"/>
                  </a:endParaRPr>
                </a:p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4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4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CA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4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CA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4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CA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sSub>
                          <m:sSubPr>
                            <m:ctrlP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CA" sz="4000" i="1" dirty="0">
                    <a:solidFill>
                      <a:srgbClr val="002060"/>
                    </a:solidFill>
                    <a:latin typeface="Cambria Math" panose="02040503050406030204" pitchFamily="18" charset="0"/>
                  </a:endParaRPr>
                </a:p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4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4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sSub>
                          <m:sSubPr>
                            <m:ctrlPr>
                              <a:rPr lang="en-CA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sSub>
                          <m:sSubPr>
                            <m:ctrlP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4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sSub>
                          <m:sSubPr>
                            <m:ctrlPr>
                              <a:rPr lang="en-CA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sSub>
                          <m:sSubPr>
                            <m:ctrlP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4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sSub>
                          <m:sSubPr>
                            <m:ctrlPr>
                              <a:rPr lang="en-CA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sSub>
                          <m:sSubPr>
                            <m:ctrlP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sSub>
                          <m:sSubPr>
                            <m:ctrlP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CA" sz="4000" i="1" dirty="0">
                    <a:solidFill>
                      <a:srgbClr val="00206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F9BE607-1EE6-0E01-9516-6A0F2D9494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629" y="4542173"/>
                  <a:ext cx="8744471" cy="231582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4BF8999-B0A5-3B4D-DF2F-E84C948B0F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1650" y="4684743"/>
              <a:ext cx="2134504" cy="48519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E05D5CA-E983-7E01-34BD-1ADA231147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5304" y="5459625"/>
              <a:ext cx="2134504" cy="48519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B8C40BC-7802-873C-0280-6294A97D4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66646" y="6216720"/>
              <a:ext cx="2134504" cy="48519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C2CA5CA-CA4C-4321-C5EF-6B1CE24F9DB0}"/>
                  </a:ext>
                </a:extLst>
              </p:cNvPr>
              <p:cNvSpPr txBox="1"/>
              <p:nvPr/>
            </p:nvSpPr>
            <p:spPr>
              <a:xfrm>
                <a:off x="8408329" y="303476"/>
                <a:ext cx="3484921" cy="8309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4800" i="1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CA" sz="4800" i="1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GB" sz="4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CA" sz="48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C2CA5CA-CA4C-4321-C5EF-6B1CE24F9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8329" y="303476"/>
                <a:ext cx="3484921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1920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35"/>
    </mc:Choice>
    <mc:Fallback xmlns="">
      <p:transition spd="slow" advTm="167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4" grpId="0"/>
      <p:bldP spid="8" grpId="0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9334F0-7F35-979D-EDF9-4873623C8CBB}"/>
              </a:ext>
            </a:extLst>
          </p:cNvPr>
          <p:cNvSpPr txBox="1"/>
          <p:nvPr/>
        </p:nvSpPr>
        <p:spPr>
          <a:xfrm>
            <a:off x="134470" y="134470"/>
            <a:ext cx="77331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Rotation = 2 Reflections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CE6C06D-8866-D6F4-5B9E-9BC097EA5A05}"/>
              </a:ext>
            </a:extLst>
          </p:cNvPr>
          <p:cNvGrpSpPr/>
          <p:nvPr/>
        </p:nvGrpSpPr>
        <p:grpSpPr>
          <a:xfrm>
            <a:off x="540569" y="1327822"/>
            <a:ext cx="5395708" cy="5395709"/>
            <a:chOff x="616612" y="1491503"/>
            <a:chExt cx="4867836" cy="4867836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097ED4A3-D267-D4D7-1C34-AFB59B375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2430" y="1491503"/>
              <a:ext cx="0" cy="486783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D427A384-9384-C88C-F2C1-7D345C2E7B15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050530" y="1472453"/>
              <a:ext cx="0" cy="486783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E82F675-C0F0-A913-790B-446EF83EE55D}"/>
              </a:ext>
            </a:extLst>
          </p:cNvPr>
          <p:cNvGrpSpPr/>
          <p:nvPr/>
        </p:nvGrpSpPr>
        <p:grpSpPr>
          <a:xfrm>
            <a:off x="3196814" y="1849505"/>
            <a:ext cx="1055154" cy="2155054"/>
            <a:chOff x="3012991" y="1962149"/>
            <a:chExt cx="951926" cy="1944221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D930186-2744-6398-C63E-74FA455FB2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2991" y="1962149"/>
              <a:ext cx="0" cy="1944221"/>
            </a:xfrm>
            <a:prstGeom prst="line">
              <a:avLst/>
            </a:prstGeom>
            <a:ln w="762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Isosceles Triangle 67">
              <a:extLst>
                <a:ext uri="{FF2B5EF4-FFF2-40B4-BE49-F238E27FC236}">
                  <a16:creationId xmlns:a16="http://schemas.microsoft.com/office/drawing/2014/main" id="{3711AB9A-D7C7-DE4B-61A3-7AA0B7D03A1A}"/>
                </a:ext>
              </a:extLst>
            </p:cNvPr>
            <p:cNvSpPr/>
            <p:nvPr/>
          </p:nvSpPr>
          <p:spPr>
            <a:xfrm rot="5400000">
              <a:off x="3190168" y="1831289"/>
              <a:ext cx="635109" cy="914389"/>
            </a:xfrm>
            <a:prstGeom prst="triangle">
              <a:avLst>
                <a:gd name="adj" fmla="val 5000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0BD1294-CC36-EFB0-2174-366A1D87AD5C}"/>
              </a:ext>
            </a:extLst>
          </p:cNvPr>
          <p:cNvGrpSpPr/>
          <p:nvPr/>
        </p:nvGrpSpPr>
        <p:grpSpPr>
          <a:xfrm rot="4746413" flipH="1">
            <a:off x="3620481" y="2175788"/>
            <a:ext cx="1055154" cy="2155054"/>
            <a:chOff x="3012991" y="1962149"/>
            <a:chExt cx="951926" cy="1944221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B89A21F-CE27-DA2D-FCC1-C6EE52DB20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2991" y="1962149"/>
              <a:ext cx="0" cy="1944221"/>
            </a:xfrm>
            <a:prstGeom prst="line">
              <a:avLst/>
            </a:prstGeom>
            <a:ln w="762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0305C628-EABA-08CC-B7DB-525D2AC424DD}"/>
                </a:ext>
              </a:extLst>
            </p:cNvPr>
            <p:cNvSpPr/>
            <p:nvPr/>
          </p:nvSpPr>
          <p:spPr>
            <a:xfrm rot="5400000">
              <a:off x="3190168" y="1831290"/>
              <a:ext cx="635109" cy="914389"/>
            </a:xfrm>
            <a:prstGeom prst="triangle">
              <a:avLst>
                <a:gd name="adj" fmla="val 5000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1431343-4675-3619-3417-F9AC5A60F572}"/>
              </a:ext>
            </a:extLst>
          </p:cNvPr>
          <p:cNvGrpSpPr/>
          <p:nvPr/>
        </p:nvGrpSpPr>
        <p:grpSpPr>
          <a:xfrm>
            <a:off x="1245238" y="1327821"/>
            <a:ext cx="4138417" cy="5064064"/>
            <a:chOff x="1245238" y="1327821"/>
            <a:chExt cx="4138417" cy="5064064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F8F0A89-AD05-B9FB-88FB-706C4C8BDF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5238" y="1327821"/>
              <a:ext cx="4138417" cy="506406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81FA6D5-AF6C-2044-5DE7-64B7F6DD5983}"/>
                </a:ext>
              </a:extLst>
            </p:cNvPr>
            <p:cNvSpPr txBox="1"/>
            <p:nvPr/>
          </p:nvSpPr>
          <p:spPr>
            <a:xfrm rot="18563176">
              <a:off x="512349" y="4792560"/>
              <a:ext cx="2398655" cy="784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/>
                <a:t>mirror #1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D74014E-1DCB-D322-16EF-FFC39A7EF523}"/>
              </a:ext>
            </a:extLst>
          </p:cNvPr>
          <p:cNvCxnSpPr>
            <a:cxnSpLocks/>
          </p:cNvCxnSpPr>
          <p:nvPr/>
        </p:nvCxnSpPr>
        <p:spPr>
          <a:xfrm>
            <a:off x="3435350" y="2590345"/>
            <a:ext cx="1085850" cy="882628"/>
          </a:xfrm>
          <a:prstGeom prst="straightConnector1">
            <a:avLst/>
          </a:prstGeom>
          <a:ln w="1143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E53DCC4-E784-C9A0-5015-57836C1BC8E3}"/>
              </a:ext>
            </a:extLst>
          </p:cNvPr>
          <p:cNvSpPr/>
          <p:nvPr/>
        </p:nvSpPr>
        <p:spPr>
          <a:xfrm>
            <a:off x="3028950" y="-228600"/>
            <a:ext cx="5543550" cy="1461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368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50"/>
    </mc:Choice>
    <mc:Fallback xmlns="">
      <p:transition spd="slow" advTm="20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9334F0-7F35-979D-EDF9-4873623C8CBB}"/>
              </a:ext>
            </a:extLst>
          </p:cNvPr>
          <p:cNvSpPr txBox="1"/>
          <p:nvPr/>
        </p:nvSpPr>
        <p:spPr>
          <a:xfrm>
            <a:off x="134470" y="134470"/>
            <a:ext cx="77331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Rotation = 2 Reflections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F90D5F-8CBD-D177-F488-1D5364935B25}"/>
              </a:ext>
            </a:extLst>
          </p:cNvPr>
          <p:cNvGrpSpPr/>
          <p:nvPr/>
        </p:nvGrpSpPr>
        <p:grpSpPr>
          <a:xfrm>
            <a:off x="6391370" y="1327822"/>
            <a:ext cx="5395708" cy="5395709"/>
            <a:chOff x="616612" y="1491503"/>
            <a:chExt cx="4867835" cy="48678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2F92CF-7739-04B5-2AC6-FC3A46AA2D0F}"/>
                </a:ext>
              </a:extLst>
            </p:cNvPr>
            <p:cNvGrpSpPr/>
            <p:nvPr/>
          </p:nvGrpSpPr>
          <p:grpSpPr>
            <a:xfrm>
              <a:off x="616612" y="1491503"/>
              <a:ext cx="4867835" cy="4867834"/>
              <a:chOff x="616612" y="1491503"/>
              <a:chExt cx="4867836" cy="4867836"/>
            </a:xfrm>
          </p:grpSpPr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28EFE31A-525B-6033-7F94-51CEA940E8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12430" y="1491503"/>
                <a:ext cx="0" cy="4867836"/>
              </a:xfrm>
              <a:prstGeom prst="straightConnector1">
                <a:avLst/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65D7E2EB-4599-6B78-446E-72B3F70F53A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050530" y="1472453"/>
                <a:ext cx="0" cy="4867836"/>
              </a:xfrm>
              <a:prstGeom prst="straightConnector1">
                <a:avLst/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D878201-9E43-30C1-ACA3-F382220AE1D6}"/>
                </a:ext>
              </a:extLst>
            </p:cNvPr>
            <p:cNvGrpSpPr/>
            <p:nvPr/>
          </p:nvGrpSpPr>
          <p:grpSpPr>
            <a:xfrm>
              <a:off x="3012991" y="1962148"/>
              <a:ext cx="951926" cy="1944220"/>
              <a:chOff x="3012991" y="1962149"/>
              <a:chExt cx="951926" cy="1944221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434BDAC-4E34-EBE7-2490-4AB6B44C06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12991" y="1962149"/>
                <a:ext cx="0" cy="1944221"/>
              </a:xfrm>
              <a:prstGeom prst="line">
                <a:avLst/>
              </a:prstGeom>
              <a:ln w="762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Isosceles Triangle 33">
                <a:extLst>
                  <a:ext uri="{FF2B5EF4-FFF2-40B4-BE49-F238E27FC236}">
                    <a16:creationId xmlns:a16="http://schemas.microsoft.com/office/drawing/2014/main" id="{F8D9B67B-0F20-FE21-1B29-EEA49C8C8AC7}"/>
                  </a:ext>
                </a:extLst>
              </p:cNvPr>
              <p:cNvSpPr/>
              <p:nvPr/>
            </p:nvSpPr>
            <p:spPr>
              <a:xfrm rot="5400000">
                <a:off x="3190168" y="1831289"/>
                <a:ext cx="635109" cy="914389"/>
              </a:xfrm>
              <a:prstGeom prst="triangle">
                <a:avLst>
                  <a:gd name="adj" fmla="val 5000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CD98316-16DF-E201-E572-ED222FA5F472}"/>
                </a:ext>
              </a:extLst>
            </p:cNvPr>
            <p:cNvGrpSpPr/>
            <p:nvPr/>
          </p:nvGrpSpPr>
          <p:grpSpPr>
            <a:xfrm rot="7489304">
              <a:off x="3085513" y="3846793"/>
              <a:ext cx="951926" cy="1944221"/>
              <a:chOff x="3012991" y="1962149"/>
              <a:chExt cx="951926" cy="1944221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7A77AA76-B2F9-2420-7ECD-E5C21AE1B4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12991" y="1962149"/>
                <a:ext cx="0" cy="1944221"/>
              </a:xfrm>
              <a:prstGeom prst="line">
                <a:avLst/>
              </a:prstGeom>
              <a:ln w="762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Isosceles Triangle 31">
                <a:extLst>
                  <a:ext uri="{FF2B5EF4-FFF2-40B4-BE49-F238E27FC236}">
                    <a16:creationId xmlns:a16="http://schemas.microsoft.com/office/drawing/2014/main" id="{2C29DF36-E8BB-E4CC-8808-9994B67F004F}"/>
                  </a:ext>
                </a:extLst>
              </p:cNvPr>
              <p:cNvSpPr/>
              <p:nvPr/>
            </p:nvSpPr>
            <p:spPr>
              <a:xfrm rot="5400000">
                <a:off x="3190168" y="1831289"/>
                <a:ext cx="635109" cy="914389"/>
              </a:xfrm>
              <a:prstGeom prst="triangle">
                <a:avLst>
                  <a:gd name="adj" fmla="val 5000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CE6C06D-8866-D6F4-5B9E-9BC097EA5A05}"/>
              </a:ext>
            </a:extLst>
          </p:cNvPr>
          <p:cNvGrpSpPr/>
          <p:nvPr/>
        </p:nvGrpSpPr>
        <p:grpSpPr>
          <a:xfrm>
            <a:off x="540569" y="1327822"/>
            <a:ext cx="5395708" cy="5395709"/>
            <a:chOff x="616612" y="1491503"/>
            <a:chExt cx="4867836" cy="4867836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097ED4A3-D267-D4D7-1C34-AFB59B375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2430" y="1491503"/>
              <a:ext cx="0" cy="486783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D427A384-9384-C88C-F2C1-7D345C2E7B15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050530" y="1472453"/>
              <a:ext cx="0" cy="486783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F8F0A89-AD05-B9FB-88FB-706C4C8BDFDC}"/>
              </a:ext>
            </a:extLst>
          </p:cNvPr>
          <p:cNvCxnSpPr>
            <a:cxnSpLocks/>
          </p:cNvCxnSpPr>
          <p:nvPr/>
        </p:nvCxnSpPr>
        <p:spPr>
          <a:xfrm flipV="1">
            <a:off x="1245238" y="1327821"/>
            <a:ext cx="4138416" cy="5064064"/>
          </a:xfrm>
          <a:prstGeom prst="line">
            <a:avLst/>
          </a:prstGeom>
          <a:ln w="76200">
            <a:solidFill>
              <a:schemeClr val="tx1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E82F675-C0F0-A913-790B-446EF83EE55D}"/>
              </a:ext>
            </a:extLst>
          </p:cNvPr>
          <p:cNvGrpSpPr/>
          <p:nvPr/>
        </p:nvGrpSpPr>
        <p:grpSpPr>
          <a:xfrm>
            <a:off x="3196814" y="1849505"/>
            <a:ext cx="1055154" cy="2155054"/>
            <a:chOff x="3012991" y="1962149"/>
            <a:chExt cx="951926" cy="1944221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D930186-2744-6398-C63E-74FA455FB2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2991" y="1962149"/>
              <a:ext cx="0" cy="1944221"/>
            </a:xfrm>
            <a:prstGeom prst="line">
              <a:avLst/>
            </a:prstGeom>
            <a:ln w="76200">
              <a:solidFill>
                <a:srgbClr val="002060">
                  <a:alpha val="34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Isosceles Triangle 67">
              <a:extLst>
                <a:ext uri="{FF2B5EF4-FFF2-40B4-BE49-F238E27FC236}">
                  <a16:creationId xmlns:a16="http://schemas.microsoft.com/office/drawing/2014/main" id="{3711AB9A-D7C7-DE4B-61A3-7AA0B7D03A1A}"/>
                </a:ext>
              </a:extLst>
            </p:cNvPr>
            <p:cNvSpPr/>
            <p:nvPr/>
          </p:nvSpPr>
          <p:spPr>
            <a:xfrm rot="5400000">
              <a:off x="3190168" y="1831289"/>
              <a:ext cx="635109" cy="914389"/>
            </a:xfrm>
            <a:prstGeom prst="triangle">
              <a:avLst>
                <a:gd name="adj" fmla="val 50000"/>
              </a:avLst>
            </a:prstGeom>
            <a:solidFill>
              <a:srgbClr val="0070C0">
                <a:alpha val="34000"/>
              </a:srgbClr>
            </a:solidFill>
            <a:ln>
              <a:solidFill>
                <a:srgbClr val="0070C0">
                  <a:alpha val="3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681FA6D5-AF6C-2044-5DE7-64B7F6DD5983}"/>
              </a:ext>
            </a:extLst>
          </p:cNvPr>
          <p:cNvSpPr txBox="1"/>
          <p:nvPr/>
        </p:nvSpPr>
        <p:spPr>
          <a:xfrm rot="18563176">
            <a:off x="512349" y="4830942"/>
            <a:ext cx="2398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solidFill>
                  <a:schemeClr val="tx1">
                    <a:alpha val="34000"/>
                  </a:schemeClr>
                </a:solidFill>
              </a:rPr>
              <a:t>mirror #1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28067EB-55DB-C2FB-5D9F-3D14D0986523}"/>
              </a:ext>
            </a:extLst>
          </p:cNvPr>
          <p:cNvGrpSpPr/>
          <p:nvPr/>
        </p:nvGrpSpPr>
        <p:grpSpPr>
          <a:xfrm>
            <a:off x="300523" y="2849548"/>
            <a:ext cx="5695950" cy="1676695"/>
            <a:chOff x="300523" y="2849548"/>
            <a:chExt cx="5695950" cy="1676695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F992A18-EC40-3B0D-BF4D-0CD444FB49E2}"/>
                </a:ext>
              </a:extLst>
            </p:cNvPr>
            <p:cNvCxnSpPr>
              <a:cxnSpLocks/>
            </p:cNvCxnSpPr>
            <p:nvPr/>
          </p:nvCxnSpPr>
          <p:spPr>
            <a:xfrm>
              <a:off x="300523" y="3374882"/>
              <a:ext cx="5695950" cy="115136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B67DDE8-9F48-3B82-C4F5-95BDD1DCE5D0}"/>
                </a:ext>
              </a:extLst>
            </p:cNvPr>
            <p:cNvSpPr txBox="1"/>
            <p:nvPr/>
          </p:nvSpPr>
          <p:spPr>
            <a:xfrm rot="683163">
              <a:off x="368100" y="2849548"/>
              <a:ext cx="2476728" cy="784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/>
                <a:t>mirror #2</a:t>
              </a:r>
            </a:p>
          </p:txBody>
        </p:sp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E37F4F0-C21B-82B5-958C-58FE0AB9487E}"/>
              </a:ext>
            </a:extLst>
          </p:cNvPr>
          <p:cNvCxnSpPr>
            <a:cxnSpLocks/>
          </p:cNvCxnSpPr>
          <p:nvPr/>
        </p:nvCxnSpPr>
        <p:spPr>
          <a:xfrm rot="3454245">
            <a:off x="4404427" y="3872413"/>
            <a:ext cx="945230" cy="882628"/>
          </a:xfrm>
          <a:prstGeom prst="straightConnector1">
            <a:avLst/>
          </a:prstGeom>
          <a:ln w="1143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E5FC09-D7A0-9DEB-54CF-261E90645A07}"/>
              </a:ext>
            </a:extLst>
          </p:cNvPr>
          <p:cNvCxnSpPr>
            <a:cxnSpLocks/>
          </p:cNvCxnSpPr>
          <p:nvPr/>
        </p:nvCxnSpPr>
        <p:spPr>
          <a:xfrm>
            <a:off x="3435350" y="2590345"/>
            <a:ext cx="1085850" cy="882628"/>
          </a:xfrm>
          <a:prstGeom prst="straightConnector1">
            <a:avLst/>
          </a:prstGeom>
          <a:ln w="114300">
            <a:solidFill>
              <a:srgbClr val="FF0000">
                <a:alpha val="34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0C1FB56-31A4-93F0-4F3B-E4EF278C2109}"/>
              </a:ext>
            </a:extLst>
          </p:cNvPr>
          <p:cNvGrpSpPr/>
          <p:nvPr/>
        </p:nvGrpSpPr>
        <p:grpSpPr>
          <a:xfrm rot="7489304">
            <a:off x="3277200" y="3938524"/>
            <a:ext cx="1055154" cy="2155054"/>
            <a:chOff x="3012991" y="1962149"/>
            <a:chExt cx="951926" cy="1944221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4D13C43-BC0D-1A86-C248-E050F40189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2991" y="1962149"/>
              <a:ext cx="0" cy="1944221"/>
            </a:xfrm>
            <a:prstGeom prst="line">
              <a:avLst/>
            </a:prstGeom>
            <a:ln w="762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7610F9B2-020F-FF11-8A8D-3485251C4EDC}"/>
                </a:ext>
              </a:extLst>
            </p:cNvPr>
            <p:cNvSpPr/>
            <p:nvPr/>
          </p:nvSpPr>
          <p:spPr>
            <a:xfrm rot="5400000">
              <a:off x="3190168" y="1831289"/>
              <a:ext cx="635109" cy="914389"/>
            </a:xfrm>
            <a:prstGeom prst="triangle">
              <a:avLst>
                <a:gd name="adj" fmla="val 5000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0BD1294-CC36-EFB0-2174-366A1D87AD5C}"/>
              </a:ext>
            </a:extLst>
          </p:cNvPr>
          <p:cNvGrpSpPr/>
          <p:nvPr/>
        </p:nvGrpSpPr>
        <p:grpSpPr>
          <a:xfrm rot="4746413" flipH="1">
            <a:off x="3620481" y="2175788"/>
            <a:ext cx="1055154" cy="2155054"/>
            <a:chOff x="3012991" y="1962149"/>
            <a:chExt cx="951926" cy="1944221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B89A21F-CE27-DA2D-FCC1-C6EE52DB20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2991" y="1962149"/>
              <a:ext cx="0" cy="1944221"/>
            </a:xfrm>
            <a:prstGeom prst="line">
              <a:avLst/>
            </a:prstGeom>
            <a:ln w="762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0305C628-EABA-08CC-B7DB-525D2AC424DD}"/>
                </a:ext>
              </a:extLst>
            </p:cNvPr>
            <p:cNvSpPr/>
            <p:nvPr/>
          </p:nvSpPr>
          <p:spPr>
            <a:xfrm rot="5400000">
              <a:off x="3190168" y="1831290"/>
              <a:ext cx="635109" cy="914389"/>
            </a:xfrm>
            <a:prstGeom prst="triangle">
              <a:avLst>
                <a:gd name="adj" fmla="val 5000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Arc 8">
            <a:extLst>
              <a:ext uri="{FF2B5EF4-FFF2-40B4-BE49-F238E27FC236}">
                <a16:creationId xmlns:a16="http://schemas.microsoft.com/office/drawing/2014/main" id="{C0EFE020-E487-0E34-2804-0677AE6732FF}"/>
              </a:ext>
            </a:extLst>
          </p:cNvPr>
          <p:cNvSpPr/>
          <p:nvPr/>
        </p:nvSpPr>
        <p:spPr>
          <a:xfrm>
            <a:off x="7597532" y="2533986"/>
            <a:ext cx="2983380" cy="2983380"/>
          </a:xfrm>
          <a:prstGeom prst="arc">
            <a:avLst>
              <a:gd name="adj1" fmla="val 17242636"/>
              <a:gd name="adj2" fmla="val 1177290"/>
            </a:avLst>
          </a:prstGeom>
          <a:ln w="1143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818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237">
        <p:fade/>
      </p:transition>
    </mc:Choice>
    <mc:Fallback xmlns="">
      <p:transition spd="med" advTm="142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9334F0-7F35-979D-EDF9-4873623C8CBB}"/>
              </a:ext>
            </a:extLst>
          </p:cNvPr>
          <p:cNvSpPr txBox="1"/>
          <p:nvPr/>
        </p:nvSpPr>
        <p:spPr>
          <a:xfrm>
            <a:off x="134470" y="134470"/>
            <a:ext cx="77331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Rotation = 2 Reflections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F90D5F-8CBD-D177-F488-1D5364935B25}"/>
              </a:ext>
            </a:extLst>
          </p:cNvPr>
          <p:cNvGrpSpPr/>
          <p:nvPr/>
        </p:nvGrpSpPr>
        <p:grpSpPr>
          <a:xfrm>
            <a:off x="6391370" y="1327822"/>
            <a:ext cx="5395708" cy="5395709"/>
            <a:chOff x="616612" y="1491503"/>
            <a:chExt cx="4867835" cy="48678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2F92CF-7739-04B5-2AC6-FC3A46AA2D0F}"/>
                </a:ext>
              </a:extLst>
            </p:cNvPr>
            <p:cNvGrpSpPr/>
            <p:nvPr/>
          </p:nvGrpSpPr>
          <p:grpSpPr>
            <a:xfrm>
              <a:off x="616612" y="1491503"/>
              <a:ext cx="4867835" cy="4867834"/>
              <a:chOff x="616612" y="1491503"/>
              <a:chExt cx="4867836" cy="4867836"/>
            </a:xfrm>
          </p:grpSpPr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28EFE31A-525B-6033-7F94-51CEA940E8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12430" y="1491503"/>
                <a:ext cx="0" cy="4867836"/>
              </a:xfrm>
              <a:prstGeom prst="straightConnector1">
                <a:avLst/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65D7E2EB-4599-6B78-446E-72B3F70F53A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050530" y="1472453"/>
                <a:ext cx="0" cy="4867836"/>
              </a:xfrm>
              <a:prstGeom prst="straightConnector1">
                <a:avLst/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D878201-9E43-30C1-ACA3-F382220AE1D6}"/>
                </a:ext>
              </a:extLst>
            </p:cNvPr>
            <p:cNvGrpSpPr/>
            <p:nvPr/>
          </p:nvGrpSpPr>
          <p:grpSpPr>
            <a:xfrm>
              <a:off x="3012991" y="1962148"/>
              <a:ext cx="951926" cy="1944220"/>
              <a:chOff x="3012991" y="1962149"/>
              <a:chExt cx="951926" cy="1944221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434BDAC-4E34-EBE7-2490-4AB6B44C06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12991" y="1962149"/>
                <a:ext cx="0" cy="1944221"/>
              </a:xfrm>
              <a:prstGeom prst="line">
                <a:avLst/>
              </a:prstGeom>
              <a:ln w="762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Isosceles Triangle 33">
                <a:extLst>
                  <a:ext uri="{FF2B5EF4-FFF2-40B4-BE49-F238E27FC236}">
                    <a16:creationId xmlns:a16="http://schemas.microsoft.com/office/drawing/2014/main" id="{F8D9B67B-0F20-FE21-1B29-EEA49C8C8AC7}"/>
                  </a:ext>
                </a:extLst>
              </p:cNvPr>
              <p:cNvSpPr/>
              <p:nvPr/>
            </p:nvSpPr>
            <p:spPr>
              <a:xfrm rot="5400000">
                <a:off x="3190168" y="1831289"/>
                <a:ext cx="635109" cy="914389"/>
              </a:xfrm>
              <a:prstGeom prst="triangle">
                <a:avLst>
                  <a:gd name="adj" fmla="val 5000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CD98316-16DF-E201-E572-ED222FA5F472}"/>
                </a:ext>
              </a:extLst>
            </p:cNvPr>
            <p:cNvGrpSpPr/>
            <p:nvPr/>
          </p:nvGrpSpPr>
          <p:grpSpPr>
            <a:xfrm rot="7489304">
              <a:off x="3085513" y="3846793"/>
              <a:ext cx="951926" cy="1944221"/>
              <a:chOff x="3012991" y="1962149"/>
              <a:chExt cx="951926" cy="1944221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7A77AA76-B2F9-2420-7ECD-E5C21AE1B4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12991" y="1962149"/>
                <a:ext cx="0" cy="1944221"/>
              </a:xfrm>
              <a:prstGeom prst="line">
                <a:avLst/>
              </a:prstGeom>
              <a:ln w="762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Isosceles Triangle 31">
                <a:extLst>
                  <a:ext uri="{FF2B5EF4-FFF2-40B4-BE49-F238E27FC236}">
                    <a16:creationId xmlns:a16="http://schemas.microsoft.com/office/drawing/2014/main" id="{2C29DF36-E8BB-E4CC-8808-9994B67F004F}"/>
                  </a:ext>
                </a:extLst>
              </p:cNvPr>
              <p:cNvSpPr/>
              <p:nvPr/>
            </p:nvSpPr>
            <p:spPr>
              <a:xfrm rot="5400000">
                <a:off x="3190168" y="1831289"/>
                <a:ext cx="635109" cy="914389"/>
              </a:xfrm>
              <a:prstGeom prst="triangle">
                <a:avLst>
                  <a:gd name="adj" fmla="val 5000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CE6C06D-8866-D6F4-5B9E-9BC097EA5A05}"/>
              </a:ext>
            </a:extLst>
          </p:cNvPr>
          <p:cNvGrpSpPr/>
          <p:nvPr/>
        </p:nvGrpSpPr>
        <p:grpSpPr>
          <a:xfrm>
            <a:off x="540569" y="1327822"/>
            <a:ext cx="5395708" cy="5395709"/>
            <a:chOff x="616612" y="1491503"/>
            <a:chExt cx="4867836" cy="4867836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097ED4A3-D267-D4D7-1C34-AFB59B375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2430" y="1491503"/>
              <a:ext cx="0" cy="486783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D427A384-9384-C88C-F2C1-7D345C2E7B15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050530" y="1472453"/>
              <a:ext cx="0" cy="486783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F8F0A89-AD05-B9FB-88FB-706C4C8BDFDC}"/>
              </a:ext>
            </a:extLst>
          </p:cNvPr>
          <p:cNvCxnSpPr>
            <a:cxnSpLocks/>
          </p:cNvCxnSpPr>
          <p:nvPr/>
        </p:nvCxnSpPr>
        <p:spPr>
          <a:xfrm flipV="1">
            <a:off x="1245238" y="1327821"/>
            <a:ext cx="4138416" cy="50640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81FA6D5-AF6C-2044-5DE7-64B7F6DD5983}"/>
              </a:ext>
            </a:extLst>
          </p:cNvPr>
          <p:cNvSpPr txBox="1"/>
          <p:nvPr/>
        </p:nvSpPr>
        <p:spPr>
          <a:xfrm rot="18563176">
            <a:off x="512349" y="4830942"/>
            <a:ext cx="2398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mirror #1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28067EB-55DB-C2FB-5D9F-3D14D0986523}"/>
              </a:ext>
            </a:extLst>
          </p:cNvPr>
          <p:cNvGrpSpPr/>
          <p:nvPr/>
        </p:nvGrpSpPr>
        <p:grpSpPr>
          <a:xfrm>
            <a:off x="300523" y="2849548"/>
            <a:ext cx="5695950" cy="1676695"/>
            <a:chOff x="300523" y="2849548"/>
            <a:chExt cx="5695950" cy="1676695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F992A18-EC40-3B0D-BF4D-0CD444FB49E2}"/>
                </a:ext>
              </a:extLst>
            </p:cNvPr>
            <p:cNvCxnSpPr>
              <a:cxnSpLocks/>
            </p:cNvCxnSpPr>
            <p:nvPr/>
          </p:nvCxnSpPr>
          <p:spPr>
            <a:xfrm>
              <a:off x="300523" y="3374882"/>
              <a:ext cx="5695950" cy="115136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B67DDE8-9F48-3B82-C4F5-95BDD1DCE5D0}"/>
                </a:ext>
              </a:extLst>
            </p:cNvPr>
            <p:cNvSpPr txBox="1"/>
            <p:nvPr/>
          </p:nvSpPr>
          <p:spPr>
            <a:xfrm rot="683163">
              <a:off x="368100" y="2849548"/>
              <a:ext cx="2476728" cy="784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/>
                <a:t>mirror #2</a:t>
              </a:r>
            </a:p>
          </p:txBody>
        </p:sp>
      </p:grpSp>
      <p:sp>
        <p:nvSpPr>
          <p:cNvPr id="3" name="Arc 2">
            <a:extLst>
              <a:ext uri="{FF2B5EF4-FFF2-40B4-BE49-F238E27FC236}">
                <a16:creationId xmlns:a16="http://schemas.microsoft.com/office/drawing/2014/main" id="{E1751C4A-9E02-AC89-0BE2-A0366F4D22D3}"/>
              </a:ext>
            </a:extLst>
          </p:cNvPr>
          <p:cNvSpPr/>
          <p:nvPr/>
        </p:nvSpPr>
        <p:spPr>
          <a:xfrm>
            <a:off x="7619972" y="2544167"/>
            <a:ext cx="2862300" cy="2862300"/>
          </a:xfrm>
          <a:prstGeom prst="arc">
            <a:avLst>
              <a:gd name="adj1" fmla="val 16200000"/>
              <a:gd name="adj2" fmla="val 2034486"/>
            </a:avLst>
          </a:prstGeom>
          <a:solidFill>
            <a:srgbClr val="7DFFB8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0C4AF77A-6A04-1F52-5EE5-A73181B6381E}"/>
              </a:ext>
            </a:extLst>
          </p:cNvPr>
          <p:cNvSpPr/>
          <p:nvPr/>
        </p:nvSpPr>
        <p:spPr>
          <a:xfrm>
            <a:off x="1788223" y="2530655"/>
            <a:ext cx="2862300" cy="2862300"/>
          </a:xfrm>
          <a:prstGeom prst="arc">
            <a:avLst>
              <a:gd name="adj1" fmla="val 18568965"/>
              <a:gd name="adj2" fmla="val 723394"/>
            </a:avLst>
          </a:prstGeom>
          <a:solidFill>
            <a:srgbClr val="7DFFB8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82071F-BA32-E812-DCD7-7E7864BAA83F}"/>
              </a:ext>
            </a:extLst>
          </p:cNvPr>
          <p:cNvGrpSpPr/>
          <p:nvPr/>
        </p:nvGrpSpPr>
        <p:grpSpPr>
          <a:xfrm>
            <a:off x="8157918" y="2687497"/>
            <a:ext cx="2555724" cy="2188656"/>
            <a:chOff x="8157918" y="2687497"/>
            <a:chExt cx="2555724" cy="2188656"/>
          </a:xfrm>
        </p:grpSpPr>
        <p:sp>
          <p:nvSpPr>
            <p:cNvPr id="6" name="Arc 5">
              <a:extLst>
                <a:ext uri="{FF2B5EF4-FFF2-40B4-BE49-F238E27FC236}">
                  <a16:creationId xmlns:a16="http://schemas.microsoft.com/office/drawing/2014/main" id="{F1C02533-265A-75EF-A80C-AB25A215979A}"/>
                </a:ext>
              </a:extLst>
            </p:cNvPr>
            <p:cNvSpPr/>
            <p:nvPr/>
          </p:nvSpPr>
          <p:spPr>
            <a:xfrm>
              <a:off x="8157918" y="3037757"/>
              <a:ext cx="1838396" cy="1838396"/>
            </a:xfrm>
            <a:prstGeom prst="arc">
              <a:avLst>
                <a:gd name="adj1" fmla="val 16200000"/>
                <a:gd name="adj2" fmla="val 2034486"/>
              </a:avLst>
            </a:prstGeom>
            <a:noFill/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9B48BA0-FEA9-62C6-B79E-D85A49581312}"/>
                    </a:ext>
                  </a:extLst>
                </p:cNvPr>
                <p:cNvSpPr txBox="1"/>
                <p:nvPr/>
              </p:nvSpPr>
              <p:spPr>
                <a:xfrm>
                  <a:off x="10025320" y="2687497"/>
                  <a:ext cx="688322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CA" sz="6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9B48BA0-FEA9-62C6-B79E-D85A495813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5320" y="2687497"/>
                  <a:ext cx="688322" cy="101566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EE8F1C6-B8D1-3023-CA68-3778E5982D8D}"/>
              </a:ext>
            </a:extLst>
          </p:cNvPr>
          <p:cNvGrpSpPr/>
          <p:nvPr/>
        </p:nvGrpSpPr>
        <p:grpSpPr>
          <a:xfrm>
            <a:off x="2326169" y="2805050"/>
            <a:ext cx="3057485" cy="2057591"/>
            <a:chOff x="2326169" y="2805050"/>
            <a:chExt cx="3057485" cy="2057591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F8BA60C2-B05F-B543-155F-9D7BE69C9269}"/>
                </a:ext>
              </a:extLst>
            </p:cNvPr>
            <p:cNvSpPr/>
            <p:nvPr/>
          </p:nvSpPr>
          <p:spPr>
            <a:xfrm>
              <a:off x="2326169" y="3024245"/>
              <a:ext cx="1838396" cy="1838396"/>
            </a:xfrm>
            <a:prstGeom prst="arc">
              <a:avLst>
                <a:gd name="adj1" fmla="val 18568965"/>
                <a:gd name="adj2" fmla="val 723394"/>
              </a:avLst>
            </a:prstGeom>
            <a:noFill/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9BB9A66-AA7F-C293-3C59-EB6F42545E79}"/>
                    </a:ext>
                  </a:extLst>
                </p:cNvPr>
                <p:cNvSpPr txBox="1"/>
                <p:nvPr/>
              </p:nvSpPr>
              <p:spPr>
                <a:xfrm>
                  <a:off x="4274189" y="2805050"/>
                  <a:ext cx="1109465" cy="10241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CA" sz="6000" dirty="0">
                      <a:solidFill>
                        <a:srgbClr val="FF000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9BB9A66-AA7F-C293-3C59-EB6F42545E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4189" y="2805050"/>
                  <a:ext cx="1109465" cy="102419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12666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466">
        <p:fade/>
      </p:transition>
    </mc:Choice>
    <mc:Fallback xmlns="">
      <p:transition spd="med" advTm="124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9334F0-7F35-979D-EDF9-4873623C8CBB}"/>
                  </a:ext>
                </a:extLst>
              </p:cNvPr>
              <p:cNvSpPr txBox="1"/>
              <p:nvPr/>
            </p:nvSpPr>
            <p:spPr>
              <a:xfrm>
                <a:off x="58994" y="134470"/>
                <a:ext cx="121920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6000" dirty="0"/>
                  <a:t>Reflect along </a:t>
                </a:r>
                <a14:m>
                  <m:oMath xmlns:m="http://schemas.openxmlformats.org/officeDocument/2006/math">
                    <m:r>
                      <a:rPr lang="en-CA" sz="6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sz="6000" dirty="0"/>
                  <a:t>-axis, then along </a:t>
                </a:r>
                <a14:m>
                  <m:oMath xmlns:m="http://schemas.openxmlformats.org/officeDocument/2006/math">
                    <m:r>
                      <a:rPr lang="en-CA" sz="6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A" sz="6000" dirty="0"/>
                  <a:t>-axis: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9334F0-7F35-979D-EDF9-4873623C8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4" y="134470"/>
                <a:ext cx="12192000" cy="1015663"/>
              </a:xfrm>
              <a:prstGeom prst="rect">
                <a:avLst/>
              </a:prstGeom>
              <a:blipFill>
                <a:blip r:embed="rId3"/>
                <a:stretch>
                  <a:fillRect l="-3050" t="-17964" r="-2000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0BE97756-9609-FDE3-07E0-7C63D4FE4545}"/>
              </a:ext>
            </a:extLst>
          </p:cNvPr>
          <p:cNvGrpSpPr/>
          <p:nvPr/>
        </p:nvGrpSpPr>
        <p:grpSpPr>
          <a:xfrm>
            <a:off x="3398146" y="1396402"/>
            <a:ext cx="5395708" cy="5395709"/>
            <a:chOff x="616612" y="1491503"/>
            <a:chExt cx="4867836" cy="4867836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3ADC7C9-FEF3-2144-9868-64C9B75693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2430" y="1491503"/>
              <a:ext cx="0" cy="486783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4AC929F-ABE1-7328-4C3F-355B1C211D58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050530" y="1472453"/>
              <a:ext cx="0" cy="486783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1B62CF7-2508-C7B7-5840-502AE3270740}"/>
              </a:ext>
            </a:extLst>
          </p:cNvPr>
          <p:cNvGrpSpPr/>
          <p:nvPr/>
        </p:nvGrpSpPr>
        <p:grpSpPr>
          <a:xfrm rot="901228">
            <a:off x="6319131" y="2092660"/>
            <a:ext cx="1055154" cy="2155054"/>
            <a:chOff x="3012991" y="1962149"/>
            <a:chExt cx="951926" cy="194422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6145A97-CA01-95B2-CFF5-730D44EC94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2991" y="1962149"/>
              <a:ext cx="0" cy="1944221"/>
            </a:xfrm>
            <a:prstGeom prst="line">
              <a:avLst/>
            </a:prstGeom>
            <a:ln w="762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4190554A-BCE4-D120-690E-B9FAF55F9191}"/>
                </a:ext>
              </a:extLst>
            </p:cNvPr>
            <p:cNvSpPr/>
            <p:nvPr/>
          </p:nvSpPr>
          <p:spPr>
            <a:xfrm rot="5400000">
              <a:off x="3190168" y="1831289"/>
              <a:ext cx="635109" cy="914389"/>
            </a:xfrm>
            <a:prstGeom prst="triangle">
              <a:avLst>
                <a:gd name="adj" fmla="val 5000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2A815D-AB27-CA16-A28A-0B7B83A6345A}"/>
                  </a:ext>
                </a:extLst>
              </p:cNvPr>
              <p:cNvSpPr txBox="1"/>
              <p:nvPr/>
            </p:nvSpPr>
            <p:spPr>
              <a:xfrm>
                <a:off x="6017982" y="933858"/>
                <a:ext cx="90729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2A815D-AB27-CA16-A28A-0B7B83A63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982" y="933858"/>
                <a:ext cx="907293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B9D7EC4-6E72-1060-E669-5C951245F0FB}"/>
                  </a:ext>
                </a:extLst>
              </p:cNvPr>
              <p:cNvSpPr txBox="1"/>
              <p:nvPr/>
            </p:nvSpPr>
            <p:spPr>
              <a:xfrm>
                <a:off x="8637255" y="3497580"/>
                <a:ext cx="90729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B9D7EC4-6E72-1060-E669-5C951245F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7255" y="3497580"/>
                <a:ext cx="907293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F56219ED-93CF-8B90-E73B-D603259F875F}"/>
              </a:ext>
            </a:extLst>
          </p:cNvPr>
          <p:cNvGrpSpPr/>
          <p:nvPr/>
        </p:nvGrpSpPr>
        <p:grpSpPr>
          <a:xfrm rot="20698772" flipH="1">
            <a:off x="4718931" y="2092660"/>
            <a:ext cx="1055154" cy="2155054"/>
            <a:chOff x="3012991" y="1962149"/>
            <a:chExt cx="951926" cy="194422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5C08E10-A49B-A745-5A3F-CFFE132FFC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2991" y="1962149"/>
              <a:ext cx="0" cy="1944221"/>
            </a:xfrm>
            <a:prstGeom prst="line">
              <a:avLst/>
            </a:prstGeom>
            <a:ln w="762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B17C0AA-8BA5-1E20-0DFA-750F1DA3C35F}"/>
                </a:ext>
              </a:extLst>
            </p:cNvPr>
            <p:cNvSpPr/>
            <p:nvPr/>
          </p:nvSpPr>
          <p:spPr>
            <a:xfrm rot="5400000">
              <a:off x="3190168" y="1831289"/>
              <a:ext cx="635109" cy="914389"/>
            </a:xfrm>
            <a:prstGeom prst="triangle">
              <a:avLst>
                <a:gd name="adj" fmla="val 5000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5B8292-7C65-37AC-BB8F-995A06558FDF}"/>
              </a:ext>
            </a:extLst>
          </p:cNvPr>
          <p:cNvGrpSpPr/>
          <p:nvPr/>
        </p:nvGrpSpPr>
        <p:grpSpPr>
          <a:xfrm rot="901228" flipH="1" flipV="1">
            <a:off x="4719502" y="3897433"/>
            <a:ext cx="1055154" cy="2155054"/>
            <a:chOff x="3012991" y="1962149"/>
            <a:chExt cx="951926" cy="1944221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1CF906C-D8BD-AFA5-92B5-7385C4CAB2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2991" y="1962149"/>
              <a:ext cx="0" cy="1944221"/>
            </a:xfrm>
            <a:prstGeom prst="line">
              <a:avLst/>
            </a:prstGeom>
            <a:ln w="762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7887CFD0-A0D2-F5F5-C081-FE72E223A447}"/>
                </a:ext>
              </a:extLst>
            </p:cNvPr>
            <p:cNvSpPr/>
            <p:nvPr/>
          </p:nvSpPr>
          <p:spPr>
            <a:xfrm rot="5400000">
              <a:off x="3190168" y="1831289"/>
              <a:ext cx="635109" cy="914389"/>
            </a:xfrm>
            <a:prstGeom prst="triangle">
              <a:avLst>
                <a:gd name="adj" fmla="val 5000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F5B3A1-F496-5176-91A0-FF1E665745D0}"/>
              </a:ext>
            </a:extLst>
          </p:cNvPr>
          <p:cNvCxnSpPr>
            <a:cxnSpLocks/>
          </p:cNvCxnSpPr>
          <p:nvPr/>
        </p:nvCxnSpPr>
        <p:spPr>
          <a:xfrm flipH="1">
            <a:off x="5643399" y="2274678"/>
            <a:ext cx="783833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ECB922-E29B-2DCA-A393-0E0D5A8FDFD4}"/>
              </a:ext>
            </a:extLst>
          </p:cNvPr>
          <p:cNvCxnSpPr>
            <a:cxnSpLocks/>
          </p:cNvCxnSpPr>
          <p:nvPr/>
        </p:nvCxnSpPr>
        <p:spPr>
          <a:xfrm flipV="1">
            <a:off x="5192621" y="2952491"/>
            <a:ext cx="0" cy="2159198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41DA9A4-D382-5FD7-19E5-3861A6FEA406}"/>
              </a:ext>
            </a:extLst>
          </p:cNvPr>
          <p:cNvGrpSpPr/>
          <p:nvPr/>
        </p:nvGrpSpPr>
        <p:grpSpPr>
          <a:xfrm>
            <a:off x="4558018" y="2579286"/>
            <a:ext cx="4683564" cy="3287987"/>
            <a:chOff x="4558018" y="2579286"/>
            <a:chExt cx="4683564" cy="3287987"/>
          </a:xfrm>
        </p:grpSpPr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ECEA0EEA-EE16-85CB-3C67-8E03286CFE14}"/>
                </a:ext>
              </a:extLst>
            </p:cNvPr>
            <p:cNvSpPr/>
            <p:nvPr/>
          </p:nvSpPr>
          <p:spPr>
            <a:xfrm>
              <a:off x="4558018" y="2579286"/>
              <a:ext cx="2983380" cy="2983380"/>
            </a:xfrm>
            <a:prstGeom prst="arc">
              <a:avLst>
                <a:gd name="adj1" fmla="val 18420912"/>
                <a:gd name="adj2" fmla="val 6111423"/>
              </a:avLst>
            </a:prstGeom>
            <a:ln w="1143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B51B693-8E03-CC14-3910-3F42D6CDD709}"/>
                    </a:ext>
                  </a:extLst>
                </p:cNvPr>
                <p:cNvSpPr txBox="1"/>
                <p:nvPr/>
              </p:nvSpPr>
              <p:spPr>
                <a:xfrm>
                  <a:off x="7328844" y="4851610"/>
                  <a:ext cx="1912738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180°</m:t>
                        </m:r>
                      </m:oMath>
                    </m:oMathPara>
                  </a14:m>
                  <a:endParaRPr lang="en-CA" sz="6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B51B693-8E03-CC14-3910-3F42D6CDD7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8844" y="4851610"/>
                  <a:ext cx="1912738" cy="101566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7EFD6AB8-9827-C2F2-A9A4-296D4ACBABA7}"/>
              </a:ext>
            </a:extLst>
          </p:cNvPr>
          <p:cNvSpPr/>
          <p:nvPr/>
        </p:nvSpPr>
        <p:spPr>
          <a:xfrm>
            <a:off x="2420846" y="-228357"/>
            <a:ext cx="4006385" cy="1279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B428F5C-7900-2C08-553B-8B71FC8F9641}"/>
              </a:ext>
            </a:extLst>
          </p:cNvPr>
          <p:cNvSpPr/>
          <p:nvPr/>
        </p:nvSpPr>
        <p:spPr>
          <a:xfrm>
            <a:off x="6501699" y="-189617"/>
            <a:ext cx="5631307" cy="1279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671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94"/>
    </mc:Choice>
    <mc:Fallback xmlns="">
      <p:transition spd="slow" advTm="307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9334F0-7F35-979D-EDF9-4873623C8CBB}"/>
                  </a:ext>
                </a:extLst>
              </p:cNvPr>
              <p:cNvSpPr txBox="1"/>
              <p:nvPr/>
            </p:nvSpPr>
            <p:spPr>
              <a:xfrm>
                <a:off x="58994" y="134470"/>
                <a:ext cx="121920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6000" dirty="0"/>
                  <a:t>Reflect along </a:t>
                </a:r>
                <a14:m>
                  <m:oMath xmlns:m="http://schemas.openxmlformats.org/officeDocument/2006/math">
                    <m:r>
                      <a:rPr lang="en-CA" sz="6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sz="6000" dirty="0"/>
                  <a:t>-axis, then along </a:t>
                </a:r>
                <a14:m>
                  <m:oMath xmlns:m="http://schemas.openxmlformats.org/officeDocument/2006/math">
                    <m:r>
                      <a:rPr lang="en-CA" sz="6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A" sz="6000" dirty="0"/>
                  <a:t>-axis: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9334F0-7F35-979D-EDF9-4873623C8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4" y="134470"/>
                <a:ext cx="12192000" cy="1015663"/>
              </a:xfrm>
              <a:prstGeom prst="rect">
                <a:avLst/>
              </a:prstGeom>
              <a:blipFill>
                <a:blip r:embed="rId3"/>
                <a:stretch>
                  <a:fillRect l="-3050" t="-17964" r="-2000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0BE97756-9609-FDE3-07E0-7C63D4FE4545}"/>
              </a:ext>
            </a:extLst>
          </p:cNvPr>
          <p:cNvGrpSpPr/>
          <p:nvPr/>
        </p:nvGrpSpPr>
        <p:grpSpPr>
          <a:xfrm>
            <a:off x="3398146" y="1396402"/>
            <a:ext cx="5395708" cy="5395709"/>
            <a:chOff x="616612" y="1491503"/>
            <a:chExt cx="4867836" cy="4867836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3ADC7C9-FEF3-2144-9868-64C9B75693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2430" y="1491503"/>
              <a:ext cx="0" cy="486783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4AC929F-ABE1-7328-4C3F-355B1C211D58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050530" y="1472453"/>
              <a:ext cx="0" cy="486783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1B62CF7-2508-C7B7-5840-502AE3270740}"/>
              </a:ext>
            </a:extLst>
          </p:cNvPr>
          <p:cNvGrpSpPr/>
          <p:nvPr/>
        </p:nvGrpSpPr>
        <p:grpSpPr>
          <a:xfrm rot="901228">
            <a:off x="6319131" y="2092660"/>
            <a:ext cx="1055154" cy="2155054"/>
            <a:chOff x="3012991" y="1962149"/>
            <a:chExt cx="951926" cy="194422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6145A97-CA01-95B2-CFF5-730D44EC94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2991" y="1962149"/>
              <a:ext cx="0" cy="1944221"/>
            </a:xfrm>
            <a:prstGeom prst="line">
              <a:avLst/>
            </a:prstGeom>
            <a:ln w="762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4190554A-BCE4-D120-690E-B9FAF55F9191}"/>
                </a:ext>
              </a:extLst>
            </p:cNvPr>
            <p:cNvSpPr/>
            <p:nvPr/>
          </p:nvSpPr>
          <p:spPr>
            <a:xfrm rot="5400000">
              <a:off x="3190168" y="1831289"/>
              <a:ext cx="635109" cy="914389"/>
            </a:xfrm>
            <a:prstGeom prst="triangle">
              <a:avLst>
                <a:gd name="adj" fmla="val 5000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2A815D-AB27-CA16-A28A-0B7B83A6345A}"/>
                  </a:ext>
                </a:extLst>
              </p:cNvPr>
              <p:cNvSpPr txBox="1"/>
              <p:nvPr/>
            </p:nvSpPr>
            <p:spPr>
              <a:xfrm>
                <a:off x="6017982" y="933858"/>
                <a:ext cx="90729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2A815D-AB27-CA16-A28A-0B7B83A63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982" y="933858"/>
                <a:ext cx="907293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B9D7EC4-6E72-1060-E669-5C951245F0FB}"/>
                  </a:ext>
                </a:extLst>
              </p:cNvPr>
              <p:cNvSpPr txBox="1"/>
              <p:nvPr/>
            </p:nvSpPr>
            <p:spPr>
              <a:xfrm>
                <a:off x="8637255" y="3497580"/>
                <a:ext cx="90729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B9D7EC4-6E72-1060-E669-5C951245F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7255" y="3497580"/>
                <a:ext cx="907293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665B8292-7C65-37AC-BB8F-995A06558FDF}"/>
              </a:ext>
            </a:extLst>
          </p:cNvPr>
          <p:cNvGrpSpPr/>
          <p:nvPr/>
        </p:nvGrpSpPr>
        <p:grpSpPr>
          <a:xfrm rot="901228" flipH="1" flipV="1">
            <a:off x="4719502" y="3897433"/>
            <a:ext cx="1055154" cy="2155054"/>
            <a:chOff x="3012991" y="1962149"/>
            <a:chExt cx="951926" cy="1944221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1CF906C-D8BD-AFA5-92B5-7385C4CAB2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2991" y="1962149"/>
              <a:ext cx="0" cy="1944221"/>
            </a:xfrm>
            <a:prstGeom prst="line">
              <a:avLst/>
            </a:prstGeom>
            <a:ln w="762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7887CFD0-A0D2-F5F5-C081-FE72E223A447}"/>
                </a:ext>
              </a:extLst>
            </p:cNvPr>
            <p:cNvSpPr/>
            <p:nvPr/>
          </p:nvSpPr>
          <p:spPr>
            <a:xfrm rot="5400000">
              <a:off x="3190168" y="1831289"/>
              <a:ext cx="635109" cy="914389"/>
            </a:xfrm>
            <a:prstGeom prst="triangle">
              <a:avLst>
                <a:gd name="adj" fmla="val 5000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2" name="Arc 1">
            <a:extLst>
              <a:ext uri="{FF2B5EF4-FFF2-40B4-BE49-F238E27FC236}">
                <a16:creationId xmlns:a16="http://schemas.microsoft.com/office/drawing/2014/main" id="{CCD6334C-EA18-E5C5-78A4-0044426A5094}"/>
              </a:ext>
            </a:extLst>
          </p:cNvPr>
          <p:cNvSpPr/>
          <p:nvPr/>
        </p:nvSpPr>
        <p:spPr>
          <a:xfrm>
            <a:off x="4623787" y="2587003"/>
            <a:ext cx="2862300" cy="2862300"/>
          </a:xfrm>
          <a:prstGeom prst="arc">
            <a:avLst>
              <a:gd name="adj1" fmla="val 6360827"/>
              <a:gd name="adj2" fmla="val 17125793"/>
            </a:avLst>
          </a:prstGeom>
          <a:solidFill>
            <a:srgbClr val="7DFFB8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7080BA9-004B-E6EA-8409-16997E635B2B}"/>
              </a:ext>
            </a:extLst>
          </p:cNvPr>
          <p:cNvGrpSpPr/>
          <p:nvPr/>
        </p:nvGrpSpPr>
        <p:grpSpPr>
          <a:xfrm>
            <a:off x="8923420" y="1273156"/>
            <a:ext cx="3710898" cy="3745049"/>
            <a:chOff x="8923420" y="1273156"/>
            <a:chExt cx="3710898" cy="3745049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D249B28D-C204-7E35-6DCF-CDA865104FB4}"/>
                </a:ext>
              </a:extLst>
            </p:cNvPr>
            <p:cNvSpPr/>
            <p:nvPr/>
          </p:nvSpPr>
          <p:spPr>
            <a:xfrm rot="16200000">
              <a:off x="9772018" y="2155905"/>
              <a:ext cx="2862300" cy="2862300"/>
            </a:xfrm>
            <a:prstGeom prst="arc">
              <a:avLst>
                <a:gd name="adj1" fmla="val 16154323"/>
                <a:gd name="adj2" fmla="val 30713"/>
              </a:avLst>
            </a:prstGeom>
            <a:solidFill>
              <a:srgbClr val="7DFFB8">
                <a:alpha val="7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73CDC39-2237-D880-E4F2-697AA3A9DD99}"/>
                </a:ext>
              </a:extLst>
            </p:cNvPr>
            <p:cNvGrpSpPr/>
            <p:nvPr/>
          </p:nvGrpSpPr>
          <p:grpSpPr>
            <a:xfrm>
              <a:off x="8923420" y="1273156"/>
              <a:ext cx="3166682" cy="3166683"/>
              <a:chOff x="8923420" y="1273156"/>
              <a:chExt cx="3166682" cy="3166683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C27D48E-AC02-6749-CC26-DED93831F1EF}"/>
                  </a:ext>
                </a:extLst>
              </p:cNvPr>
              <p:cNvGrpSpPr/>
              <p:nvPr/>
            </p:nvGrpSpPr>
            <p:grpSpPr>
              <a:xfrm>
                <a:off x="8923420" y="1273156"/>
                <a:ext cx="3166682" cy="3166683"/>
                <a:chOff x="616612" y="1520787"/>
                <a:chExt cx="4867836" cy="4867836"/>
              </a:xfrm>
            </p:grpSpPr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0D474C51-D8A3-6687-A1D1-56D597CC55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21050" y="1520787"/>
                  <a:ext cx="0" cy="4867836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5CF616BA-F300-3053-B9BA-32281860B7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3050530" y="2673086"/>
                  <a:ext cx="0" cy="4867836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5EA5DF-3B4C-7200-E683-E30F4C4C9372}"/>
                  </a:ext>
                </a:extLst>
              </p:cNvPr>
              <p:cNvSpPr txBox="1"/>
              <p:nvPr/>
            </p:nvSpPr>
            <p:spPr>
              <a:xfrm rot="16200000">
                <a:off x="10737954" y="1761913"/>
                <a:ext cx="13546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400" dirty="0"/>
                  <a:t>mirror #1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CE63664-7BEF-61C8-01E4-DA88C4C15993}"/>
                  </a:ext>
                </a:extLst>
              </p:cNvPr>
              <p:cNvSpPr txBox="1"/>
              <p:nvPr/>
            </p:nvSpPr>
            <p:spPr>
              <a:xfrm>
                <a:off x="9826993" y="3653610"/>
                <a:ext cx="13546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400" dirty="0"/>
                  <a:t>mirror #2</a:t>
                </a:r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AFE70B8-677F-C19D-817B-0BB88946BA7D}"/>
              </a:ext>
            </a:extLst>
          </p:cNvPr>
          <p:cNvGrpSpPr/>
          <p:nvPr/>
        </p:nvGrpSpPr>
        <p:grpSpPr>
          <a:xfrm>
            <a:off x="3304369" y="2664573"/>
            <a:ext cx="3561996" cy="2238349"/>
            <a:chOff x="3304369" y="2664573"/>
            <a:chExt cx="3561996" cy="2238349"/>
          </a:xfrm>
        </p:grpSpPr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F8B00196-BC39-434D-F190-0A960C7767D8}"/>
                </a:ext>
              </a:extLst>
            </p:cNvPr>
            <p:cNvSpPr/>
            <p:nvPr/>
          </p:nvSpPr>
          <p:spPr>
            <a:xfrm>
              <a:off x="5144637" y="3181194"/>
              <a:ext cx="1721728" cy="1721728"/>
            </a:xfrm>
            <a:prstGeom prst="arc">
              <a:avLst>
                <a:gd name="adj1" fmla="val 6218458"/>
                <a:gd name="adj2" fmla="val 17424962"/>
              </a:avLst>
            </a:prstGeom>
            <a:noFill/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2A08F51-4020-79D1-D77A-910802585690}"/>
                    </a:ext>
                  </a:extLst>
                </p:cNvPr>
                <p:cNvSpPr txBox="1"/>
                <p:nvPr/>
              </p:nvSpPr>
              <p:spPr>
                <a:xfrm>
                  <a:off x="3304369" y="2664573"/>
                  <a:ext cx="1751071" cy="10241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180°</m:t>
                        </m:r>
                      </m:oMath>
                    </m:oMathPara>
                  </a14:m>
                  <a:endParaRPr lang="en-CA" sz="6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2A08F51-4020-79D1-D77A-9108025856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4369" y="2664573"/>
                  <a:ext cx="1751071" cy="102419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DE69E83-6F98-9F55-8CB7-9497B2DD7071}"/>
              </a:ext>
            </a:extLst>
          </p:cNvPr>
          <p:cNvGrpSpPr/>
          <p:nvPr/>
        </p:nvGrpSpPr>
        <p:grpSpPr>
          <a:xfrm>
            <a:off x="9348782" y="1699282"/>
            <a:ext cx="2652560" cy="2766463"/>
            <a:chOff x="9348782" y="1699282"/>
            <a:chExt cx="2652560" cy="2766463"/>
          </a:xfrm>
        </p:grpSpPr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2EA6D8A8-BD0D-5A27-0213-F567566DFA55}"/>
                </a:ext>
              </a:extLst>
            </p:cNvPr>
            <p:cNvSpPr/>
            <p:nvPr/>
          </p:nvSpPr>
          <p:spPr>
            <a:xfrm>
              <a:off x="10162946" y="2627349"/>
              <a:ext cx="1838396" cy="1838396"/>
            </a:xfrm>
            <a:prstGeom prst="arc">
              <a:avLst>
                <a:gd name="adj1" fmla="val 10461042"/>
                <a:gd name="adj2" fmla="val 16509474"/>
              </a:avLst>
            </a:prstGeom>
            <a:noFill/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7D1D9D8F-1FF2-BB47-9246-41C5E047DA42}"/>
                    </a:ext>
                  </a:extLst>
                </p:cNvPr>
                <p:cNvSpPr txBox="1"/>
                <p:nvPr/>
              </p:nvSpPr>
              <p:spPr>
                <a:xfrm>
                  <a:off x="9348782" y="1699282"/>
                  <a:ext cx="1273007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90°</m:t>
                        </m:r>
                      </m:oMath>
                    </m:oMathPara>
                  </a14:m>
                  <a:endParaRPr lang="en-CA" sz="6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7D1D9D8F-1FF2-BB47-9246-41C5E047DA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8782" y="1699282"/>
                  <a:ext cx="1273007" cy="101566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385978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233">
        <p:fade/>
      </p:transition>
    </mc:Choice>
    <mc:Fallback xmlns="">
      <p:transition spd="med" advTm="122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9334F0-7F35-979D-EDF9-4873623C8CBB}"/>
                  </a:ext>
                </a:extLst>
              </p:cNvPr>
              <p:cNvSpPr txBox="1"/>
              <p:nvPr/>
            </p:nvSpPr>
            <p:spPr>
              <a:xfrm>
                <a:off x="58994" y="134470"/>
                <a:ext cx="121920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6000" dirty="0"/>
                  <a:t>Reflect along </a:t>
                </a:r>
                <a14:m>
                  <m:oMath xmlns:m="http://schemas.openxmlformats.org/officeDocument/2006/math"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sz="6000" dirty="0"/>
                  <a:t>-axis, then along </a:t>
                </a:r>
                <a14:m>
                  <m:oMath xmlns:m="http://schemas.openxmlformats.org/officeDocument/2006/math"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A" sz="6000" dirty="0"/>
                  <a:t>-axis: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9334F0-7F35-979D-EDF9-4873623C8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4" y="134470"/>
                <a:ext cx="12192000" cy="1015663"/>
              </a:xfrm>
              <a:prstGeom prst="rect">
                <a:avLst/>
              </a:prstGeom>
              <a:blipFill>
                <a:blip r:embed="rId3"/>
                <a:stretch>
                  <a:fillRect l="-3050" t="-17964" r="-2000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A401C37-A3B5-8695-1EB4-32D7E304B0CD}"/>
                  </a:ext>
                </a:extLst>
              </p:cNvPr>
              <p:cNvSpPr txBox="1"/>
              <p:nvPr/>
            </p:nvSpPr>
            <p:spPr>
              <a:xfrm>
                <a:off x="417511" y="1179630"/>
                <a:ext cx="8194932" cy="5386796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6600" i="1">
                          <a:latin typeface="Cambria Math" panose="02040503050406030204" pitchFamily="18" charset="0"/>
                        </a:rPr>
                        <m:t>→−</m:t>
                      </m:r>
                      <m:sSub>
                        <m:sSubPr>
                          <m:ctrlP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6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CA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66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6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66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6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bSup>
                        <m:sSubSupPr>
                          <m:ctrlP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Sup>
                        <m:sSubSupPr>
                          <m:ctrlP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</m:oMath>
                  </m:oMathPara>
                </a14:m>
                <a:endParaRPr lang="en-CA" sz="66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6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CA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CA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A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CA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66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A401C37-A3B5-8695-1EB4-32D7E304B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11" y="1179630"/>
                <a:ext cx="8194932" cy="53867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5C163F6-AF2F-2AB4-6361-E0D7A4785BF8}"/>
                  </a:ext>
                </a:extLst>
              </p:cNvPr>
              <p:cNvSpPr txBox="1"/>
              <p:nvPr/>
            </p:nvSpPr>
            <p:spPr>
              <a:xfrm>
                <a:off x="6632922" y="2800586"/>
                <a:ext cx="5386905" cy="375763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6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6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6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6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600" i="1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d>
                        </m:e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sSup>
                        <m:sSupPr>
                          <m:ctrlPr>
                            <a:rPr lang="en-CA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6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5C163F6-AF2F-2AB4-6361-E0D7A4785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2922" y="2800586"/>
                <a:ext cx="5386905" cy="37576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96E1D24-7B79-20DD-F251-9C2E66DA59E8}"/>
              </a:ext>
            </a:extLst>
          </p:cNvPr>
          <p:cNvSpPr/>
          <p:nvPr/>
        </p:nvSpPr>
        <p:spPr>
          <a:xfrm>
            <a:off x="3716246" y="1090204"/>
            <a:ext cx="3598953" cy="1279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9221A3-A04B-9E53-ADD0-2291D7531A75}"/>
              </a:ext>
            </a:extLst>
          </p:cNvPr>
          <p:cNvSpPr/>
          <p:nvPr/>
        </p:nvSpPr>
        <p:spPr>
          <a:xfrm>
            <a:off x="2161054" y="1179630"/>
            <a:ext cx="1555194" cy="1279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206A91-D941-C314-C181-4B2529E34EF5}"/>
              </a:ext>
            </a:extLst>
          </p:cNvPr>
          <p:cNvSpPr/>
          <p:nvPr/>
        </p:nvSpPr>
        <p:spPr>
          <a:xfrm>
            <a:off x="7315199" y="1134917"/>
            <a:ext cx="1254978" cy="1279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B8EF7E1-7EFA-5D53-4290-73A7BC738CF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22280" y="1722600"/>
              <a:ext cx="4754160" cy="47966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B8EF7E1-7EFA-5D53-4290-73A7BC738C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12920" y="1713240"/>
                <a:ext cx="4772880" cy="4815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9816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8641">
        <p:fade/>
      </p:transition>
    </mc:Choice>
    <mc:Fallback xmlns="">
      <p:transition spd="med" advTm="486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 uiExpand="1" build="p" animBg="1"/>
      <p:bldP spid="6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B83992-C3D1-2912-14B0-E206E1E7A7DD}"/>
                  </a:ext>
                </a:extLst>
              </p:cNvPr>
              <p:cNvSpPr txBox="1"/>
              <p:nvPr/>
            </p:nvSpPr>
            <p:spPr>
              <a:xfrm>
                <a:off x="4260643" y="858691"/>
                <a:ext cx="7684091" cy="23570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8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8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8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8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brk m:alnAt="7"/>
                                  </m:rPr>
                                  <a:rPr lang="en-GB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8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8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8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8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8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CA" sz="8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8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8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B83992-C3D1-2912-14B0-E206E1E7A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643" y="858691"/>
                <a:ext cx="7684091" cy="23570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54DFC5AE-6BE6-6E02-1A36-B26B21884AB8}"/>
              </a:ext>
            </a:extLst>
          </p:cNvPr>
          <p:cNvSpPr/>
          <p:nvPr/>
        </p:nvSpPr>
        <p:spPr>
          <a:xfrm>
            <a:off x="2717524" y="1683949"/>
            <a:ext cx="1209278" cy="106269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87158D-3CF9-D537-813D-4A35ECA80369}"/>
              </a:ext>
            </a:extLst>
          </p:cNvPr>
          <p:cNvSpPr txBox="1"/>
          <p:nvPr/>
        </p:nvSpPr>
        <p:spPr>
          <a:xfrm>
            <a:off x="4807440" y="54060"/>
            <a:ext cx="67968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Weyl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D6AD61-B264-5D47-8781-9FEDE25E887A}"/>
                  </a:ext>
                </a:extLst>
              </p:cNvPr>
              <p:cNvSpPr txBox="1"/>
              <p:nvPr/>
            </p:nvSpPr>
            <p:spPr>
              <a:xfrm>
                <a:off x="4260642" y="3340247"/>
                <a:ext cx="7931357" cy="25791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8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CA" sz="8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80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CA" sz="8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sz="8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8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CA" sz="80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8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CA" sz="80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8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CA" sz="8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CA" sz="8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8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8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CA" sz="80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CA" sz="80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8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D6AD61-B264-5D47-8781-9FEDE25E8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642" y="3340247"/>
                <a:ext cx="7931357" cy="25791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E2FA873B-9EFE-9DE8-7B14-0C73ED9E194E}"/>
              </a:ext>
            </a:extLst>
          </p:cNvPr>
          <p:cNvGrpSpPr/>
          <p:nvPr/>
        </p:nvGrpSpPr>
        <p:grpSpPr>
          <a:xfrm>
            <a:off x="247266" y="-75036"/>
            <a:ext cx="3460862" cy="4621865"/>
            <a:chOff x="247266" y="-75036"/>
            <a:chExt cx="3460862" cy="46218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7E19E03-1E67-64C0-87EE-4FCC16B7AD11}"/>
                    </a:ext>
                  </a:extLst>
                </p:cNvPr>
                <p:cNvSpPr txBox="1"/>
                <p:nvPr/>
              </p:nvSpPr>
              <p:spPr>
                <a:xfrm>
                  <a:off x="587679" y="712702"/>
                  <a:ext cx="1832296" cy="38341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6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6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6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e>
                                <m:r>
                                  <a:rPr lang="en-CA" sz="6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CA" sz="6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CA" sz="6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66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7E19E03-1E67-64C0-87EE-4FCC16B7AD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679" y="712702"/>
                  <a:ext cx="1832296" cy="383412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524666-8E95-C444-DA29-328E6780B539}"/>
                </a:ext>
              </a:extLst>
            </p:cNvPr>
            <p:cNvSpPr txBox="1"/>
            <p:nvPr/>
          </p:nvSpPr>
          <p:spPr>
            <a:xfrm>
              <a:off x="247266" y="-75036"/>
              <a:ext cx="346086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6000" dirty="0"/>
                <a:t>4D Vector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6E5A1C7-E423-50FD-A19E-45D1C706D96C}"/>
              </a:ext>
            </a:extLst>
          </p:cNvPr>
          <p:cNvGrpSpPr/>
          <p:nvPr/>
        </p:nvGrpSpPr>
        <p:grpSpPr>
          <a:xfrm>
            <a:off x="6096000" y="5177906"/>
            <a:ext cx="5148516" cy="1718194"/>
            <a:chOff x="5734050" y="5177906"/>
            <a:chExt cx="5148516" cy="17181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A1EEF43-B861-6B9E-1943-8CA04317BB0A}"/>
                </a:ext>
              </a:extLst>
            </p:cNvPr>
            <p:cNvSpPr txBox="1"/>
            <p:nvPr/>
          </p:nvSpPr>
          <p:spPr>
            <a:xfrm>
              <a:off x="6277732" y="5880437"/>
              <a:ext cx="460483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6000" dirty="0"/>
                <a:t>Weyl Spinors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6AF0E7E-8E63-A74E-CBD0-C4EFB1832B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34050" y="5806556"/>
              <a:ext cx="471487" cy="53264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950029B-F88D-F496-5A39-679ED927DA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1600" y="5177906"/>
              <a:ext cx="142875" cy="894973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9276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59"/>
    </mc:Choice>
    <mc:Fallback xmlns="">
      <p:transition spd="slow" advTm="20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9334F0-7F35-979D-EDF9-4873623C8CBB}"/>
                  </a:ext>
                </a:extLst>
              </p:cNvPr>
              <p:cNvSpPr txBox="1"/>
              <p:nvPr/>
            </p:nvSpPr>
            <p:spPr>
              <a:xfrm>
                <a:off x="58994" y="134470"/>
                <a:ext cx="121920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6000" dirty="0"/>
                  <a:t>Reflect along </a:t>
                </a:r>
                <a14:m>
                  <m:oMath xmlns:m="http://schemas.openxmlformats.org/officeDocument/2006/math"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sz="6000" dirty="0"/>
                  <a:t>-axis, then along </a:t>
                </a:r>
                <a14:m>
                  <m:oMath xmlns:m="http://schemas.openxmlformats.org/officeDocument/2006/math"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A" sz="6000" dirty="0"/>
                  <a:t>-axis: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9334F0-7F35-979D-EDF9-4873623C8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4" y="134470"/>
                <a:ext cx="12192000" cy="1015663"/>
              </a:xfrm>
              <a:prstGeom prst="rect">
                <a:avLst/>
              </a:prstGeom>
              <a:blipFill>
                <a:blip r:embed="rId3"/>
                <a:stretch>
                  <a:fillRect l="-3050" t="-17964" r="-2000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A401C37-A3B5-8695-1EB4-32D7E304B0CD}"/>
                  </a:ext>
                </a:extLst>
              </p:cNvPr>
              <p:cNvSpPr txBox="1"/>
              <p:nvPr/>
            </p:nvSpPr>
            <p:spPr>
              <a:xfrm>
                <a:off x="417511" y="1179630"/>
                <a:ext cx="8194932" cy="5386796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6600" i="1">
                          <a:latin typeface="Cambria Math" panose="02040503050406030204" pitchFamily="18" charset="0"/>
                        </a:rPr>
                        <m:t>→−</m:t>
                      </m:r>
                      <m:sSub>
                        <m:sSubPr>
                          <m:ctrlP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6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CA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66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6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66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6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bSup>
                        <m:sSubSupPr>
                          <m:ctrlP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Sup>
                        <m:sSubSupPr>
                          <m:ctrlP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</m:oMath>
                  </m:oMathPara>
                </a14:m>
                <a:endParaRPr lang="en-CA" sz="66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6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CA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CA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A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CA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66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A401C37-A3B5-8695-1EB4-32D7E304B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11" y="1179630"/>
                <a:ext cx="8194932" cy="53867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5C163F6-AF2F-2AB4-6361-E0D7A4785BF8}"/>
                  </a:ext>
                </a:extLst>
              </p:cNvPr>
              <p:cNvSpPr txBox="1"/>
              <p:nvPr/>
            </p:nvSpPr>
            <p:spPr>
              <a:xfrm>
                <a:off x="6632922" y="2800586"/>
                <a:ext cx="5386905" cy="375763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6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6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6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6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600" i="1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d>
                        </m:e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sSup>
                        <m:sSupPr>
                          <m:ctrlPr>
                            <a:rPr lang="en-CA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6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5C163F6-AF2F-2AB4-6361-E0D7A4785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2922" y="2800586"/>
                <a:ext cx="5386905" cy="37576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96E1D24-7B79-20DD-F251-9C2E66DA59E8}"/>
              </a:ext>
            </a:extLst>
          </p:cNvPr>
          <p:cNvSpPr/>
          <p:nvPr/>
        </p:nvSpPr>
        <p:spPr>
          <a:xfrm>
            <a:off x="3716246" y="1090204"/>
            <a:ext cx="3598953" cy="1279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9221A3-A04B-9E53-ADD0-2291D7531A75}"/>
              </a:ext>
            </a:extLst>
          </p:cNvPr>
          <p:cNvSpPr/>
          <p:nvPr/>
        </p:nvSpPr>
        <p:spPr>
          <a:xfrm>
            <a:off x="2161054" y="1179630"/>
            <a:ext cx="1555194" cy="1279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206A91-D941-C314-C181-4B2529E34EF5}"/>
              </a:ext>
            </a:extLst>
          </p:cNvPr>
          <p:cNvSpPr/>
          <p:nvPr/>
        </p:nvSpPr>
        <p:spPr>
          <a:xfrm>
            <a:off x="7315199" y="1134917"/>
            <a:ext cx="1254978" cy="1279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EDC01D6-370E-F688-BD6C-E72A7095DFD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95360" y="1744560"/>
              <a:ext cx="2866320" cy="3737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EDC01D6-370E-F688-BD6C-E72A7095DF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86000" y="1735200"/>
                <a:ext cx="2885040" cy="3756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8092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68">
        <p:fade/>
      </p:transition>
    </mc:Choice>
    <mc:Fallback xmlns="">
      <p:transition spd="med" advTm="400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 uiExpand="1" build="p" animBg="1"/>
      <p:bldP spid="6" grpId="0" animBg="1"/>
      <p:bldP spid="7" grpId="0" animBg="1"/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96A28F-8F8C-C946-5CD8-12DB83C6C9A1}"/>
                  </a:ext>
                </a:extLst>
              </p:cNvPr>
              <p:cNvSpPr txBox="1"/>
              <p:nvPr/>
            </p:nvSpPr>
            <p:spPr>
              <a:xfrm>
                <a:off x="4916" y="-29497"/>
                <a:ext cx="12187084" cy="6882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5400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5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CA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A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CA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5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sz="54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CA" sz="54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54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4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sSub>
                        <m:sSub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4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sSub>
                        <m:sSub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44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4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sSub>
                        <m:sSub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4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sSub>
                        <m:sSub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44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CA" sz="5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5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sSub>
                      <m:sSubPr>
                        <m:ctrlP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sSub>
                      <m:sSubPr>
                        <m:ctrlP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CA" sz="54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5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sSub>
                      <m:sSubPr>
                        <m:ctrlP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sSub>
                      <m:sSubPr>
                        <m:ctrlP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CA" sz="54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5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5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sSub>
                        <m:sSubPr>
                          <m:ctrlP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5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sSub>
                        <m:sSubPr>
                          <m:ctrlP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54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96A28F-8F8C-C946-5CD8-12DB83C6C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" y="-29497"/>
                <a:ext cx="12187084" cy="68822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192CFD7-C6BA-0777-20E9-46CA8ABAC1D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43480" y="2786760"/>
              <a:ext cx="9778680" cy="31669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192CFD7-C6BA-0777-20E9-46CA8ABAC1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4120" y="2777400"/>
                <a:ext cx="9797400" cy="3185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8712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216">
        <p:fade/>
      </p:transition>
    </mc:Choice>
    <mc:Fallback xmlns="">
      <p:transition spd="med" advTm="602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96A28F-8F8C-C946-5CD8-12DB83C6C9A1}"/>
                  </a:ext>
                </a:extLst>
              </p:cNvPr>
              <p:cNvSpPr txBox="1"/>
              <p:nvPr/>
            </p:nvSpPr>
            <p:spPr>
              <a:xfrm>
                <a:off x="4916" y="-29497"/>
                <a:ext cx="12187084" cy="6882205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5400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5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CA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A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CA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5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sz="54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CA" sz="54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54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4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sSub>
                        <m:sSub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4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sSub>
                        <m:sSub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44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4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sSub>
                        <m:sSub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4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sSub>
                        <m:sSub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44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CA" sz="5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5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sSub>
                      <m:sSubPr>
                        <m:ctrlP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sSub>
                      <m:sSubPr>
                        <m:ctrlP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CA" sz="54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5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sSub>
                      <m:sSubPr>
                        <m:ctrlP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sSub>
                      <m:sSubPr>
                        <m:ctrlP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CA" sz="54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5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5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sSub>
                        <m:sSubPr>
                          <m:ctrlP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5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sSub>
                        <m:sSubPr>
                          <m:ctrlP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54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96A28F-8F8C-C946-5CD8-12DB83C6C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" y="-29497"/>
                <a:ext cx="12187084" cy="68822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EC99E95D-97F2-60B4-12DE-8609750C4610}"/>
              </a:ext>
            </a:extLst>
          </p:cNvPr>
          <p:cNvSpPr/>
          <p:nvPr/>
        </p:nvSpPr>
        <p:spPr>
          <a:xfrm>
            <a:off x="7048500" y="3429000"/>
            <a:ext cx="3403369" cy="32004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945BA5A-94E1-0B01-F14E-A1A4BED8ACF9}"/>
              </a:ext>
            </a:extLst>
          </p:cNvPr>
          <p:cNvGrpSpPr/>
          <p:nvPr/>
        </p:nvGrpSpPr>
        <p:grpSpPr>
          <a:xfrm>
            <a:off x="7375786" y="3429000"/>
            <a:ext cx="3076083" cy="3027602"/>
            <a:chOff x="3398146" y="610092"/>
            <a:chExt cx="6281011" cy="618201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4B77E2E-853F-5A0B-9740-097441C29FAF}"/>
                </a:ext>
              </a:extLst>
            </p:cNvPr>
            <p:cNvGrpSpPr/>
            <p:nvPr/>
          </p:nvGrpSpPr>
          <p:grpSpPr>
            <a:xfrm>
              <a:off x="3398146" y="1396402"/>
              <a:ext cx="5395708" cy="5395709"/>
              <a:chOff x="616612" y="1491503"/>
              <a:chExt cx="4867836" cy="4867836"/>
            </a:xfrm>
          </p:grpSpPr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5CAAD8FC-72A9-D3DE-FCBC-A65B6A90B9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12430" y="1491503"/>
                <a:ext cx="0" cy="4867836"/>
              </a:xfrm>
              <a:prstGeom prst="straightConnector1">
                <a:avLst/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5D9B2D24-CF68-ED5A-B4B6-25C1C5B5524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050530" y="1472453"/>
                <a:ext cx="0" cy="4867836"/>
              </a:xfrm>
              <a:prstGeom prst="straightConnector1">
                <a:avLst/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037C22-2BE9-9341-6B5E-B5FD5C840AA5}"/>
                    </a:ext>
                  </a:extLst>
                </p:cNvPr>
                <p:cNvSpPr txBox="1"/>
                <p:nvPr/>
              </p:nvSpPr>
              <p:spPr>
                <a:xfrm>
                  <a:off x="6329598" y="610092"/>
                  <a:ext cx="1138468" cy="16968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037C22-2BE9-9341-6B5E-B5FD5C840A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9598" y="610092"/>
                  <a:ext cx="1138468" cy="169680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282E8A4-6D06-A7CA-49CE-0F6A3B0C3F73}"/>
                    </a:ext>
                  </a:extLst>
                </p:cNvPr>
                <p:cNvSpPr txBox="1"/>
                <p:nvPr/>
              </p:nvSpPr>
              <p:spPr>
                <a:xfrm>
                  <a:off x="8709392" y="3108046"/>
                  <a:ext cx="969765" cy="16968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282E8A4-6D06-A7CA-49CE-0F6A3B0C3F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9392" y="3108046"/>
                  <a:ext cx="969765" cy="169680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C57E917-B9B4-5F04-869A-5F63B5C361E6}"/>
              </a:ext>
            </a:extLst>
          </p:cNvPr>
          <p:cNvCxnSpPr/>
          <p:nvPr/>
        </p:nvCxnSpPr>
        <p:spPr>
          <a:xfrm flipV="1">
            <a:off x="8682990" y="4665902"/>
            <a:ext cx="1162050" cy="438150"/>
          </a:xfrm>
          <a:prstGeom prst="straightConnector1">
            <a:avLst/>
          </a:prstGeom>
          <a:ln w="952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DE445FB-B575-B57E-0765-5A8B73452637}"/>
              </a:ext>
            </a:extLst>
          </p:cNvPr>
          <p:cNvGrpSpPr/>
          <p:nvPr/>
        </p:nvGrpSpPr>
        <p:grpSpPr>
          <a:xfrm>
            <a:off x="7978396" y="3937063"/>
            <a:ext cx="2343467" cy="1781336"/>
            <a:chOff x="7978396" y="3937063"/>
            <a:chExt cx="2343467" cy="1781336"/>
          </a:xfrm>
        </p:grpSpPr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08B3B2CE-9C24-D2B2-8281-272B33EB1FB5}"/>
                </a:ext>
              </a:extLst>
            </p:cNvPr>
            <p:cNvSpPr/>
            <p:nvPr/>
          </p:nvSpPr>
          <p:spPr>
            <a:xfrm rot="20700000">
              <a:off x="7978396" y="4417307"/>
              <a:ext cx="1301092" cy="1301092"/>
            </a:xfrm>
            <a:prstGeom prst="arc">
              <a:avLst>
                <a:gd name="adj1" fmla="val 10312223"/>
                <a:gd name="adj2" fmla="val 21543318"/>
              </a:avLst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D6BF727-B26C-281B-562F-B940E29FCCFD}"/>
                    </a:ext>
                  </a:extLst>
                </p:cNvPr>
                <p:cNvSpPr txBox="1"/>
                <p:nvPr/>
              </p:nvSpPr>
              <p:spPr>
                <a:xfrm>
                  <a:off x="9159814" y="3937063"/>
                  <a:ext cx="1162049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180°</m:t>
                        </m:r>
                      </m:oMath>
                    </m:oMathPara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D6BF727-B26C-281B-562F-B940E29FCC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9814" y="3937063"/>
                  <a:ext cx="1162049" cy="70788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785D94-ACC4-F645-36AF-E08034B6356D}"/>
              </a:ext>
            </a:extLst>
          </p:cNvPr>
          <p:cNvCxnSpPr>
            <a:cxnSpLocks/>
          </p:cNvCxnSpPr>
          <p:nvPr/>
        </p:nvCxnSpPr>
        <p:spPr>
          <a:xfrm rot="10800000" flipV="1">
            <a:off x="7563965" y="5093449"/>
            <a:ext cx="1162050" cy="438150"/>
          </a:xfrm>
          <a:prstGeom prst="straightConnector1">
            <a:avLst/>
          </a:prstGeom>
          <a:ln w="952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C949C8AF-C8E5-7B22-568E-F360B162108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16120" y="6534720"/>
              <a:ext cx="3592080" cy="1954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C949C8AF-C8E5-7B22-568E-F360B16210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6760" y="6525360"/>
                <a:ext cx="3610800" cy="214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9970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315">
        <p:fade/>
      </p:transition>
    </mc:Choice>
    <mc:Fallback xmlns="">
      <p:transition spd="med" advTm="143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692C7FD-8FD5-5BEA-DF78-0EA9CAE9F37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15040" y="957240"/>
              <a:ext cx="7518960" cy="55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692C7FD-8FD5-5BEA-DF78-0EA9CAE9F3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5680" y="947880"/>
                <a:ext cx="7537680" cy="55756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54E976D2-AEA4-EC3C-05EE-B1C1CABD30A5}"/>
              </a:ext>
            </a:extLst>
          </p:cNvPr>
          <p:cNvSpPr/>
          <p:nvPr/>
        </p:nvSpPr>
        <p:spPr>
          <a:xfrm>
            <a:off x="472440" y="6126480"/>
            <a:ext cx="8641080" cy="731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96A28F-8F8C-C946-5CD8-12DB83C6C9A1}"/>
                  </a:ext>
                </a:extLst>
              </p:cNvPr>
              <p:cNvSpPr txBox="1"/>
              <p:nvPr/>
            </p:nvSpPr>
            <p:spPr>
              <a:xfrm>
                <a:off x="0" y="-58994"/>
                <a:ext cx="11149781" cy="6597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6000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6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GB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CA" sz="60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6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6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6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6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6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6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96A28F-8F8C-C946-5CD8-12DB83C6C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58994"/>
                <a:ext cx="11149781" cy="65971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23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5149">
        <p:fade/>
      </p:transition>
    </mc:Choice>
    <mc:Fallback xmlns="">
      <p:transition spd="med" advTm="351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96A28F-8F8C-C946-5CD8-12DB83C6C9A1}"/>
                  </a:ext>
                </a:extLst>
              </p:cNvPr>
              <p:cNvSpPr txBox="1"/>
              <p:nvPr/>
            </p:nvSpPr>
            <p:spPr>
              <a:xfrm>
                <a:off x="0" y="-58994"/>
                <a:ext cx="11149781" cy="6597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6000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6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GB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CA" sz="60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6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6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6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6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6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6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96A28F-8F8C-C946-5CD8-12DB83C6C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58994"/>
                <a:ext cx="11149781" cy="65971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14AC01C9-4A47-8E4C-B4A0-F32F3DD3C237}"/>
              </a:ext>
            </a:extLst>
          </p:cNvPr>
          <p:cNvSpPr/>
          <p:nvPr/>
        </p:nvSpPr>
        <p:spPr>
          <a:xfrm>
            <a:off x="8553450" y="3429000"/>
            <a:ext cx="3403369" cy="32004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8010376-3549-7E5D-9E5B-FA84BB64FD3A}"/>
              </a:ext>
            </a:extLst>
          </p:cNvPr>
          <p:cNvGrpSpPr/>
          <p:nvPr/>
        </p:nvGrpSpPr>
        <p:grpSpPr>
          <a:xfrm>
            <a:off x="8653520" y="3680125"/>
            <a:ext cx="2858071" cy="2858072"/>
            <a:chOff x="616612" y="1491503"/>
            <a:chExt cx="4867836" cy="4867836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BAEF4922-46AD-553B-C4C7-8945E0FAF4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2430" y="1491503"/>
              <a:ext cx="0" cy="486783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26951CA0-26A9-3135-E577-7F110F3D5F4B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050530" y="1472453"/>
              <a:ext cx="0" cy="4867836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8BEDC4-76F7-D7EC-437F-55650BE4B66A}"/>
                  </a:ext>
                </a:extLst>
              </p:cNvPr>
              <p:cNvSpPr txBox="1"/>
              <p:nvPr/>
            </p:nvSpPr>
            <p:spPr>
              <a:xfrm>
                <a:off x="10082667" y="3337797"/>
                <a:ext cx="603039" cy="7656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4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8BEDC4-76F7-D7EC-437F-55650BE4B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2667" y="3337797"/>
                <a:ext cx="603039" cy="7656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4F5AD2-45EA-7E81-93EC-C5F9076787CC}"/>
                  </a:ext>
                </a:extLst>
              </p:cNvPr>
              <p:cNvSpPr txBox="1"/>
              <p:nvPr/>
            </p:nvSpPr>
            <p:spPr>
              <a:xfrm>
                <a:off x="11466852" y="4660946"/>
                <a:ext cx="513678" cy="7656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4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4F5AD2-45EA-7E81-93EC-C5F907678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852" y="4660946"/>
                <a:ext cx="513678" cy="7656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D5CEFF-54D1-615D-DE58-6C62B28A6BF8}"/>
              </a:ext>
            </a:extLst>
          </p:cNvPr>
          <p:cNvCxnSpPr/>
          <p:nvPr/>
        </p:nvCxnSpPr>
        <p:spPr>
          <a:xfrm flipV="1">
            <a:off x="10067357" y="4601423"/>
            <a:ext cx="1256843" cy="473891"/>
          </a:xfrm>
          <a:prstGeom prst="straightConnector1">
            <a:avLst/>
          </a:prstGeom>
          <a:ln w="952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84A82A-81D6-C445-8863-C4D5F3DDE185}"/>
              </a:ext>
            </a:extLst>
          </p:cNvPr>
          <p:cNvCxnSpPr>
            <a:cxnSpLocks/>
          </p:cNvCxnSpPr>
          <p:nvPr/>
        </p:nvCxnSpPr>
        <p:spPr>
          <a:xfrm rot="16200000" flipV="1">
            <a:off x="9179504" y="4253214"/>
            <a:ext cx="1256843" cy="473891"/>
          </a:xfrm>
          <a:prstGeom prst="straightConnector1">
            <a:avLst/>
          </a:prstGeom>
          <a:ln w="952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A7483D-504D-A640-1DE9-97F062F8A438}"/>
              </a:ext>
            </a:extLst>
          </p:cNvPr>
          <p:cNvGrpSpPr/>
          <p:nvPr/>
        </p:nvGrpSpPr>
        <p:grpSpPr>
          <a:xfrm>
            <a:off x="9305287" y="3813130"/>
            <a:ext cx="2145138" cy="1926646"/>
            <a:chOff x="9305287" y="3813130"/>
            <a:chExt cx="2145138" cy="1926646"/>
          </a:xfrm>
        </p:grpSpPr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4B6A837C-E055-6434-8C1B-544BFDD5708B}"/>
                </a:ext>
              </a:extLst>
            </p:cNvPr>
            <p:cNvSpPr/>
            <p:nvPr/>
          </p:nvSpPr>
          <p:spPr>
            <a:xfrm rot="20700000">
              <a:off x="9305287" y="4332549"/>
              <a:ext cx="1407227" cy="1407227"/>
            </a:xfrm>
            <a:prstGeom prst="arc">
              <a:avLst>
                <a:gd name="adj1" fmla="val 15723510"/>
                <a:gd name="adj2" fmla="val 21543318"/>
              </a:avLst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7B050D8-90AB-7DCD-70DE-5222BC2B1AA5}"/>
                    </a:ext>
                  </a:extLst>
                </p:cNvPr>
                <p:cNvSpPr txBox="1"/>
                <p:nvPr/>
              </p:nvSpPr>
              <p:spPr>
                <a:xfrm>
                  <a:off x="10583079" y="3813130"/>
                  <a:ext cx="867346" cy="7656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90°</m:t>
                        </m:r>
                      </m:oMath>
                    </m:oMathPara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7B050D8-90AB-7DCD-70DE-5222BC2B1A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3079" y="3813130"/>
                  <a:ext cx="867346" cy="7656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6B11561-52D2-E61A-3F55-9EA55123EFA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27640" y="6257880"/>
              <a:ext cx="7470000" cy="3952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6B11561-52D2-E61A-3F55-9EA55123EF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8280" y="6248520"/>
                <a:ext cx="7488720" cy="414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7564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353">
        <p:fade/>
      </p:transition>
    </mc:Choice>
    <mc:Fallback xmlns="">
      <p:transition spd="med" advTm="153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9004F4-1F2D-44FA-388E-E9ACF35851BC}"/>
                  </a:ext>
                </a:extLst>
              </p:cNvPr>
              <p:cNvSpPr txBox="1"/>
              <p:nvPr/>
            </p:nvSpPr>
            <p:spPr>
              <a:xfrm>
                <a:off x="697783" y="134037"/>
                <a:ext cx="10796434" cy="2288062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0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10000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CA" sz="10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0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10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10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0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10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10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CA" sz="10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10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10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10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CA" sz="10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A" sz="10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10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CA" sz="10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10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GB" sz="10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9004F4-1F2D-44FA-388E-E9ACF3585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83" y="134037"/>
                <a:ext cx="10796434" cy="22880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9B363D4E-179C-2D8C-1C8A-C1B85BF211F4}"/>
              </a:ext>
            </a:extLst>
          </p:cNvPr>
          <p:cNvGrpSpPr/>
          <p:nvPr/>
        </p:nvGrpSpPr>
        <p:grpSpPr>
          <a:xfrm>
            <a:off x="3357408" y="2307800"/>
            <a:ext cx="2662391" cy="1943396"/>
            <a:chOff x="-9526" y="3487531"/>
            <a:chExt cx="2662391" cy="1943396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3B54BF17-3E27-6CE9-1005-658A59D93F45}"/>
                </a:ext>
              </a:extLst>
            </p:cNvPr>
            <p:cNvSpPr/>
            <p:nvPr/>
          </p:nvSpPr>
          <p:spPr>
            <a:xfrm rot="5400000">
              <a:off x="857803" y="2620202"/>
              <a:ext cx="927733" cy="2662391"/>
            </a:xfrm>
            <a:prstGeom prst="rightBrace">
              <a:avLst/>
            </a:prstGeom>
            <a:ln w="11430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2571A99-2E01-490D-419C-098CE6C72776}"/>
                    </a:ext>
                  </a:extLst>
                </p:cNvPr>
                <p:cNvSpPr txBox="1"/>
                <p:nvPr/>
              </p:nvSpPr>
              <p:spPr>
                <a:xfrm>
                  <a:off x="476248" y="4415264"/>
                  <a:ext cx="1690841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90°</m:t>
                        </m:r>
                      </m:oMath>
                    </m:oMathPara>
                  </a14:m>
                  <a:endParaRPr lang="en-CA" sz="6000" dirty="0">
                    <a:solidFill>
                      <a:srgbClr val="FF66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2571A99-2E01-490D-419C-098CE6C727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248" y="4415264"/>
                  <a:ext cx="1690841" cy="101566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A8A1CD6-86B1-940D-9095-E95FD588E345}"/>
              </a:ext>
            </a:extLst>
          </p:cNvPr>
          <p:cNvGrpSpPr/>
          <p:nvPr/>
        </p:nvGrpSpPr>
        <p:grpSpPr>
          <a:xfrm>
            <a:off x="7425812" y="2307800"/>
            <a:ext cx="2662391" cy="1943396"/>
            <a:chOff x="-9526" y="3487531"/>
            <a:chExt cx="2662391" cy="1943396"/>
          </a:xfrm>
        </p:grpSpPr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7B7F6C84-EEC7-6EE2-74A5-0DEE6F1255A3}"/>
                </a:ext>
              </a:extLst>
            </p:cNvPr>
            <p:cNvSpPr/>
            <p:nvPr/>
          </p:nvSpPr>
          <p:spPr>
            <a:xfrm rot="5400000">
              <a:off x="857803" y="2620202"/>
              <a:ext cx="927733" cy="2662391"/>
            </a:xfrm>
            <a:prstGeom prst="rightBrace">
              <a:avLst/>
            </a:prstGeom>
            <a:ln w="11430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9B57FB4-9CF2-19DF-A3AB-D65BD4A0E444}"/>
                    </a:ext>
                  </a:extLst>
                </p:cNvPr>
                <p:cNvSpPr txBox="1"/>
                <p:nvPr/>
              </p:nvSpPr>
              <p:spPr>
                <a:xfrm>
                  <a:off x="476248" y="4415264"/>
                  <a:ext cx="1690841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90°</m:t>
                        </m:r>
                      </m:oMath>
                    </m:oMathPara>
                  </a14:m>
                  <a:endParaRPr lang="en-CA" sz="6000" dirty="0">
                    <a:solidFill>
                      <a:srgbClr val="FF66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9B57FB4-9CF2-19DF-A3AB-D65BD4A0E4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248" y="4415264"/>
                  <a:ext cx="1690841" cy="10156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4CA79C9-C0B0-4070-228F-AC98DB331096}"/>
              </a:ext>
            </a:extLst>
          </p:cNvPr>
          <p:cNvGrpSpPr/>
          <p:nvPr/>
        </p:nvGrpSpPr>
        <p:grpSpPr>
          <a:xfrm>
            <a:off x="3433609" y="4435902"/>
            <a:ext cx="6654594" cy="2251172"/>
            <a:chOff x="-9526" y="3487531"/>
            <a:chExt cx="2662391" cy="2251172"/>
          </a:xfrm>
        </p:grpSpPr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DC819B69-1F97-77BB-8046-1B5C5DB94E2A}"/>
                </a:ext>
              </a:extLst>
            </p:cNvPr>
            <p:cNvSpPr/>
            <p:nvPr/>
          </p:nvSpPr>
          <p:spPr>
            <a:xfrm rot="5400000">
              <a:off x="857803" y="2620202"/>
              <a:ext cx="927733" cy="2662391"/>
            </a:xfrm>
            <a:prstGeom prst="rightBrace">
              <a:avLst/>
            </a:prstGeom>
            <a:ln w="1143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AB40F17-DAFB-CA41-9CBB-DE3744040DF6}"/>
                    </a:ext>
                  </a:extLst>
                </p:cNvPr>
                <p:cNvSpPr txBox="1"/>
                <p:nvPr/>
              </p:nvSpPr>
              <p:spPr>
                <a:xfrm>
                  <a:off x="476248" y="4415264"/>
                  <a:ext cx="1690841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180°</m:t>
                        </m:r>
                      </m:oMath>
                    </m:oMathPara>
                  </a14:m>
                  <a:endParaRPr lang="en-CA" sz="8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AB40F17-DAFB-CA41-9CBB-DE3744040D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248" y="4415264"/>
                  <a:ext cx="1690841" cy="132343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21614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35"/>
    </mc:Choice>
    <mc:Fallback xmlns="">
      <p:transition spd="slow" advTm="109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9004F4-1F2D-44FA-388E-E9ACF35851BC}"/>
                  </a:ext>
                </a:extLst>
              </p:cNvPr>
              <p:cNvSpPr txBox="1"/>
              <p:nvPr/>
            </p:nvSpPr>
            <p:spPr>
              <a:xfrm>
                <a:off x="5705473" y="131837"/>
                <a:ext cx="6486527" cy="1440587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6000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6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GB" sz="6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9004F4-1F2D-44FA-388E-E9ACF3585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473" y="131837"/>
                <a:ext cx="6486527" cy="14405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e 11">
            <a:extLst>
              <a:ext uri="{FF2B5EF4-FFF2-40B4-BE49-F238E27FC236}">
                <a16:creationId xmlns:a16="http://schemas.microsoft.com/office/drawing/2014/main" id="{DC819B69-1F97-77BB-8046-1B5C5DB94E2A}"/>
              </a:ext>
            </a:extLst>
          </p:cNvPr>
          <p:cNvSpPr/>
          <p:nvPr/>
        </p:nvSpPr>
        <p:spPr>
          <a:xfrm rot="5400000">
            <a:off x="9028397" y="-79011"/>
            <a:ext cx="712066" cy="4014940"/>
          </a:xfrm>
          <a:prstGeom prst="righ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AB40F17-DAFB-CA41-9CBB-DE3744040DF6}"/>
                  </a:ext>
                </a:extLst>
              </p:cNvPr>
              <p:cNvSpPr txBox="1"/>
              <p:nvPr/>
            </p:nvSpPr>
            <p:spPr>
              <a:xfrm>
                <a:off x="8533990" y="2284491"/>
                <a:ext cx="1971671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180°</m:t>
                      </m:r>
                    </m:oMath>
                  </m:oMathPara>
                </a14:m>
                <a:endParaRPr lang="en-CA" sz="6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AB40F17-DAFB-CA41-9CBB-DE3744040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990" y="2284491"/>
                <a:ext cx="1971671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A2A2687A-FEBE-97F0-B351-DAD8A47BB523}"/>
              </a:ext>
            </a:extLst>
          </p:cNvPr>
          <p:cNvGrpSpPr/>
          <p:nvPr/>
        </p:nvGrpSpPr>
        <p:grpSpPr>
          <a:xfrm>
            <a:off x="509429" y="188987"/>
            <a:ext cx="4538821" cy="3203500"/>
            <a:chOff x="509429" y="188987"/>
            <a:chExt cx="4538821" cy="32035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26BB80CD-35CF-97C5-742B-F813ECC8C3BD}"/>
                    </a:ext>
                  </a:extLst>
                </p:cNvPr>
                <p:cNvSpPr txBox="1"/>
                <p:nvPr/>
              </p:nvSpPr>
              <p:spPr>
                <a:xfrm>
                  <a:off x="509429" y="188987"/>
                  <a:ext cx="4538821" cy="1432252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8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CA" sz="8000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nor/>
                          </m:rPr>
                          <a:rPr lang="en-CA" sz="8000"/>
                          <m:t>𝟙</m:t>
                        </m:r>
                        <m:r>
                          <a:rPr lang="en-GB" sz="8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sSup>
                          <m:sSupPr>
                            <m:ctrlPr>
                              <a:rPr lang="en-CA" sz="8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CA" sz="8000"/>
                              <m:t>𝟙</m:t>
                            </m:r>
                          </m:e>
                          <m:sup>
                            <m:r>
                              <a:rPr lang="en-GB" sz="8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oMath>
                    </m:oMathPara>
                  </a14:m>
                  <a:endParaRPr lang="en-GB" sz="800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26BB80CD-35CF-97C5-742B-F813ECC8C3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429" y="188987"/>
                  <a:ext cx="4538821" cy="143225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95F9CA5C-325D-AEDD-D698-1D69A27F936F}"/>
                </a:ext>
              </a:extLst>
            </p:cNvPr>
            <p:cNvSpPr/>
            <p:nvPr/>
          </p:nvSpPr>
          <p:spPr>
            <a:xfrm rot="5400000">
              <a:off x="3182500" y="942623"/>
              <a:ext cx="712065" cy="1971670"/>
            </a:xfrm>
            <a:prstGeom prst="rightBrac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EA57EC2-EA60-0818-E83B-59AA62522D1F}"/>
                    </a:ext>
                  </a:extLst>
                </p:cNvPr>
                <p:cNvSpPr txBox="1"/>
                <p:nvPr/>
              </p:nvSpPr>
              <p:spPr>
                <a:xfrm>
                  <a:off x="2952459" y="2284491"/>
                  <a:ext cx="1172145" cy="11079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0°</m:t>
                        </m:r>
                      </m:oMath>
                    </m:oMathPara>
                  </a14:m>
                  <a:endParaRPr lang="en-CA" sz="66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EA57EC2-EA60-0818-E83B-59AA62522D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2459" y="2284491"/>
                  <a:ext cx="1172145" cy="110799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3E3B772-CF89-A932-3C37-5EF318F3D489}"/>
              </a:ext>
            </a:extLst>
          </p:cNvPr>
          <p:cNvCxnSpPr>
            <a:cxnSpLocks/>
          </p:cNvCxnSpPr>
          <p:nvPr/>
        </p:nvCxnSpPr>
        <p:spPr>
          <a:xfrm>
            <a:off x="0" y="3294063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77C6EB-30EB-33C1-C0D0-5395329E64C5}"/>
                  </a:ext>
                </a:extLst>
              </p:cNvPr>
              <p:cNvSpPr txBox="1"/>
              <p:nvPr/>
            </p:nvSpPr>
            <p:spPr>
              <a:xfrm>
                <a:off x="-38510" y="3454090"/>
                <a:ext cx="5772560" cy="1197764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GB" sz="4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8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 dirty="0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m:rPr>
                            <m:nor/>
                          </m:rPr>
                          <a:rPr lang="en-CA" sz="4800"/>
                          <m:t>𝟙</m:t>
                        </m:r>
                        <m:r>
                          <a:rPr lang="en-GB" sz="4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8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 dirty="0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4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77C6EB-30EB-33C1-C0D0-5395329E6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510" y="3454090"/>
                <a:ext cx="5772560" cy="11977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E41FDC29-FFA2-35B1-759E-E940EB3EAA2F}"/>
              </a:ext>
            </a:extLst>
          </p:cNvPr>
          <p:cNvGrpSpPr/>
          <p:nvPr/>
        </p:nvGrpSpPr>
        <p:grpSpPr>
          <a:xfrm>
            <a:off x="5593478" y="3286929"/>
            <a:ext cx="6865222" cy="1482169"/>
            <a:chOff x="5593478" y="3286929"/>
            <a:chExt cx="6865222" cy="14821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378FD25-59CC-5539-194C-D9AC3C74D749}"/>
                    </a:ext>
                  </a:extLst>
                </p:cNvPr>
                <p:cNvSpPr txBox="1"/>
                <p:nvPr/>
              </p:nvSpPr>
              <p:spPr>
                <a:xfrm>
                  <a:off x="6343652" y="3286929"/>
                  <a:ext cx="6115048" cy="1364925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4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4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8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4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800" i="1" dirty="0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m:rPr>
                                  <m:nor/>
                                </m:rPr>
                                <a:rPr lang="en-CA" sz="4800"/>
                                <m:t>𝟙</m:t>
                              </m:r>
                              <m:r>
                                <a:rPr lang="en-GB" sz="4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GB" sz="4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8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4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800" i="1" dirty="0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  <m:sSub>
                                <m:sSubPr>
                                  <m:ctrlPr>
                                    <a:rPr lang="en-CA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CA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A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CA" sz="4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a14:m>
                  <a:r>
                    <a:rPr lang="en-GB" sz="480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378FD25-59CC-5539-194C-D9AC3C74D7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3652" y="3286929"/>
                  <a:ext cx="6115048" cy="136492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EA72565-F59D-2B97-158E-3C46BC4A5039}"/>
                    </a:ext>
                  </a:extLst>
                </p:cNvPr>
                <p:cNvSpPr txBox="1"/>
                <p:nvPr/>
              </p:nvSpPr>
              <p:spPr>
                <a:xfrm>
                  <a:off x="5593478" y="3336846"/>
                  <a:ext cx="1005044" cy="1432252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8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GB" sz="800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EA72565-F59D-2B97-158E-3C46BC4A50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3478" y="3336846"/>
                  <a:ext cx="1005044" cy="143225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5C2F22F-4562-8440-474F-2A06D767F3D2}"/>
              </a:ext>
            </a:extLst>
          </p:cNvPr>
          <p:cNvGrpSpPr/>
          <p:nvPr/>
        </p:nvGrpSpPr>
        <p:grpSpPr>
          <a:xfrm>
            <a:off x="426008" y="5698730"/>
            <a:ext cx="11346894" cy="1342477"/>
            <a:chOff x="426008" y="5698730"/>
            <a:chExt cx="11346894" cy="1342477"/>
          </a:xfrm>
        </p:grpSpPr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407A033D-5040-70FA-24A3-15BDDF0BFFFA}"/>
                </a:ext>
              </a:extLst>
            </p:cNvPr>
            <p:cNvSpPr/>
            <p:nvPr/>
          </p:nvSpPr>
          <p:spPr>
            <a:xfrm rot="5400000">
              <a:off x="5891393" y="233345"/>
              <a:ext cx="416123" cy="11346894"/>
            </a:xfrm>
            <a:prstGeom prst="rightBrac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42DD7C1-D5F9-3A87-BA95-F4EEE4832DB8}"/>
                    </a:ext>
                  </a:extLst>
                </p:cNvPr>
                <p:cNvSpPr txBox="1"/>
                <p:nvPr/>
              </p:nvSpPr>
              <p:spPr>
                <a:xfrm>
                  <a:off x="4994587" y="5933211"/>
                  <a:ext cx="2149163" cy="11079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CA" sz="66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42DD7C1-D5F9-3A87-BA95-F4EEE4832D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4587" y="5933211"/>
                  <a:ext cx="2149163" cy="110799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3B693FF-7D69-CE30-7408-71D53451E0E2}"/>
              </a:ext>
            </a:extLst>
          </p:cNvPr>
          <p:cNvGrpSpPr/>
          <p:nvPr/>
        </p:nvGrpSpPr>
        <p:grpSpPr>
          <a:xfrm>
            <a:off x="426007" y="4651855"/>
            <a:ext cx="11151008" cy="1146031"/>
            <a:chOff x="426007" y="4651855"/>
            <a:chExt cx="11151008" cy="1146031"/>
          </a:xfrm>
        </p:grpSpPr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BCE5B767-D734-2060-47A8-2D3B3B5340DA}"/>
                </a:ext>
              </a:extLst>
            </p:cNvPr>
            <p:cNvSpPr/>
            <p:nvPr/>
          </p:nvSpPr>
          <p:spPr>
            <a:xfrm rot="5400000">
              <a:off x="2605267" y="2472595"/>
              <a:ext cx="416122" cy="4774641"/>
            </a:xfrm>
            <a:prstGeom prst="rightBrace">
              <a:avLst/>
            </a:prstGeom>
            <a:ln w="7620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rgbClr val="FF66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BC71059-955D-740E-B0DE-05530A680FB4}"/>
                    </a:ext>
                  </a:extLst>
                </p:cNvPr>
                <p:cNvSpPr txBox="1"/>
                <p:nvPr/>
              </p:nvSpPr>
              <p:spPr>
                <a:xfrm>
                  <a:off x="2094129" y="4966888"/>
                  <a:ext cx="1369420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CA" sz="4800" dirty="0">
                    <a:solidFill>
                      <a:srgbClr val="FF66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BC71059-955D-740E-B0DE-05530A680F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4129" y="4966888"/>
                  <a:ext cx="1369420" cy="83099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ight Brace 28">
              <a:extLst>
                <a:ext uri="{FF2B5EF4-FFF2-40B4-BE49-F238E27FC236}">
                  <a16:creationId xmlns:a16="http://schemas.microsoft.com/office/drawing/2014/main" id="{F02D930B-52A6-5369-E2BB-C91258097D27}"/>
                </a:ext>
              </a:extLst>
            </p:cNvPr>
            <p:cNvSpPr/>
            <p:nvPr/>
          </p:nvSpPr>
          <p:spPr>
            <a:xfrm rot="5400000">
              <a:off x="8981634" y="2472596"/>
              <a:ext cx="416122" cy="4774641"/>
            </a:xfrm>
            <a:prstGeom prst="rightBrace">
              <a:avLst/>
            </a:prstGeom>
            <a:ln w="7620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rgbClr val="FF66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DFC29D1-D9A7-86A4-F0CF-7ED20A7C50B1}"/>
                    </a:ext>
                  </a:extLst>
                </p:cNvPr>
                <p:cNvSpPr txBox="1"/>
                <p:nvPr/>
              </p:nvSpPr>
              <p:spPr>
                <a:xfrm>
                  <a:off x="8470496" y="4966889"/>
                  <a:ext cx="1369420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CA" sz="4800" dirty="0">
                    <a:solidFill>
                      <a:srgbClr val="FF660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DFC29D1-D9A7-86A4-F0CF-7ED20A7C50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0496" y="4966889"/>
                  <a:ext cx="1369420" cy="83099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28FA6EFD-E16A-AFCC-5580-E73F3C45C4D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39200" y="4541760"/>
              <a:ext cx="3553560" cy="1681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28FA6EFD-E16A-AFCC-5580-E73F3C45C4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29840" y="4532400"/>
                <a:ext cx="3572280" cy="186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2240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244">
        <p:fade/>
      </p:transition>
    </mc:Choice>
    <mc:Fallback xmlns="">
      <p:transition spd="med" advTm="282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rc 22">
            <a:extLst>
              <a:ext uri="{FF2B5EF4-FFF2-40B4-BE49-F238E27FC236}">
                <a16:creationId xmlns:a16="http://schemas.microsoft.com/office/drawing/2014/main" id="{E6CA60FD-B8A8-0638-F4CD-FCF6E1561032}"/>
              </a:ext>
            </a:extLst>
          </p:cNvPr>
          <p:cNvSpPr/>
          <p:nvPr/>
        </p:nvSpPr>
        <p:spPr>
          <a:xfrm rot="18404958">
            <a:off x="1377093" y="1785783"/>
            <a:ext cx="3313562" cy="3313562"/>
          </a:xfrm>
          <a:prstGeom prst="arc">
            <a:avLst>
              <a:gd name="adj1" fmla="val 16200000"/>
              <a:gd name="adj2" fmla="val 2034486"/>
            </a:avLst>
          </a:prstGeom>
          <a:solidFill>
            <a:srgbClr val="7DFFB8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1AB8977-18BC-DE44-6111-1292961994F8}"/>
              </a:ext>
            </a:extLst>
          </p:cNvPr>
          <p:cNvGrpSpPr/>
          <p:nvPr/>
        </p:nvGrpSpPr>
        <p:grpSpPr>
          <a:xfrm>
            <a:off x="455414" y="-181547"/>
            <a:ext cx="6074622" cy="6306694"/>
            <a:chOff x="8710670" y="2776520"/>
            <a:chExt cx="3307365" cy="343371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697134B-6D79-7D95-14A4-3F524C905EE1}"/>
                </a:ext>
              </a:extLst>
            </p:cNvPr>
            <p:cNvGrpSpPr/>
            <p:nvPr/>
          </p:nvGrpSpPr>
          <p:grpSpPr>
            <a:xfrm>
              <a:off x="8710670" y="3352166"/>
              <a:ext cx="2858071" cy="2858072"/>
              <a:chOff x="616612" y="1491503"/>
              <a:chExt cx="4867836" cy="4867836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EBE3936-F203-D5A6-19E7-F25FC2905B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12430" y="1491503"/>
                <a:ext cx="0" cy="4867836"/>
              </a:xfrm>
              <a:prstGeom prst="straightConnector1">
                <a:avLst/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61B3E860-A538-BF6F-E91F-4FE5ABDBC3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050530" y="1472453"/>
                <a:ext cx="0" cy="4867836"/>
              </a:xfrm>
              <a:prstGeom prst="straightConnector1">
                <a:avLst/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4D46E9-8B10-D0CE-9191-7AE78E7F3F26}"/>
                    </a:ext>
                  </a:extLst>
                </p:cNvPr>
                <p:cNvSpPr txBox="1"/>
                <p:nvPr/>
              </p:nvSpPr>
              <p:spPr>
                <a:xfrm>
                  <a:off x="9815816" y="2776520"/>
                  <a:ext cx="603039" cy="55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6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4D46E9-8B10-D0CE-9191-7AE78E7F3F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5816" y="2776520"/>
                  <a:ext cx="603039" cy="5529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7FFC679-7294-BDCD-C339-20718DBF9A2E}"/>
                    </a:ext>
                  </a:extLst>
                </p:cNvPr>
                <p:cNvSpPr txBox="1"/>
                <p:nvPr/>
              </p:nvSpPr>
              <p:spPr>
                <a:xfrm>
                  <a:off x="11504357" y="4431711"/>
                  <a:ext cx="513678" cy="55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6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7FFC679-7294-BDCD-C339-20718DBF9A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04357" y="4431711"/>
                  <a:ext cx="513678" cy="55298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65313F9-E21F-7B1D-7D0C-9E741B96B6EF}"/>
              </a:ext>
            </a:extLst>
          </p:cNvPr>
          <p:cNvCxnSpPr/>
          <p:nvPr/>
        </p:nvCxnSpPr>
        <p:spPr>
          <a:xfrm flipV="1">
            <a:off x="3052202" y="2567883"/>
            <a:ext cx="2308438" cy="870393"/>
          </a:xfrm>
          <a:prstGeom prst="straightConnector1">
            <a:avLst/>
          </a:prstGeom>
          <a:ln w="952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70CC80-2B61-FAEE-2A32-E5E9E046CAC6}"/>
              </a:ext>
            </a:extLst>
          </p:cNvPr>
          <p:cNvCxnSpPr>
            <a:cxnSpLocks/>
          </p:cNvCxnSpPr>
          <p:nvPr/>
        </p:nvCxnSpPr>
        <p:spPr>
          <a:xfrm flipH="1" flipV="1">
            <a:off x="941216" y="1748610"/>
            <a:ext cx="2104677" cy="1734145"/>
          </a:xfrm>
          <a:prstGeom prst="straightConnector1">
            <a:avLst/>
          </a:prstGeom>
          <a:ln w="952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F0BDDCA-2730-65A7-EE4C-042C9491454E}"/>
              </a:ext>
            </a:extLst>
          </p:cNvPr>
          <p:cNvGrpSpPr/>
          <p:nvPr/>
        </p:nvGrpSpPr>
        <p:grpSpPr>
          <a:xfrm>
            <a:off x="1702170" y="1202522"/>
            <a:ext cx="2895249" cy="3509163"/>
            <a:chOff x="9332324" y="3858044"/>
            <a:chExt cx="1576336" cy="1910585"/>
          </a:xfrm>
        </p:grpSpPr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1DBEA6FC-1D76-7434-A437-7B0E6A940266}"/>
                </a:ext>
              </a:extLst>
            </p:cNvPr>
            <p:cNvSpPr/>
            <p:nvPr/>
          </p:nvSpPr>
          <p:spPr>
            <a:xfrm rot="20700000">
              <a:off x="9332324" y="4361402"/>
              <a:ext cx="1407227" cy="1407227"/>
            </a:xfrm>
            <a:prstGeom prst="arc">
              <a:avLst>
                <a:gd name="adj1" fmla="val 14035702"/>
                <a:gd name="adj2" fmla="val 21266976"/>
              </a:avLst>
            </a:prstGeom>
            <a:ln w="76200">
              <a:solidFill>
                <a:srgbClr val="FF66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6000" dirty="0">
                <a:solidFill>
                  <a:srgbClr val="FF66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1EB1888-69FD-9054-5C7E-187A57E13E25}"/>
                    </a:ext>
                  </a:extLst>
                </p:cNvPr>
                <p:cNvSpPr txBox="1"/>
                <p:nvPr/>
              </p:nvSpPr>
              <p:spPr>
                <a:xfrm>
                  <a:off x="10305621" y="3858044"/>
                  <a:ext cx="603039" cy="55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dirty="0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CA" sz="6000" dirty="0">
                    <a:solidFill>
                      <a:srgbClr val="FF660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1EB1888-69FD-9054-5C7E-187A57E13E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5621" y="3858044"/>
                  <a:ext cx="603039" cy="55298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25CBF897-4E3F-0358-092F-1969C2690544}"/>
              </a:ext>
            </a:extLst>
          </p:cNvPr>
          <p:cNvGrpSpPr/>
          <p:nvPr/>
        </p:nvGrpSpPr>
        <p:grpSpPr>
          <a:xfrm>
            <a:off x="7139009" y="906525"/>
            <a:ext cx="3333396" cy="4193774"/>
            <a:chOff x="7139009" y="906525"/>
            <a:chExt cx="3333396" cy="4193774"/>
          </a:xfrm>
        </p:grpSpPr>
        <p:sp>
          <p:nvSpPr>
            <p:cNvPr id="105" name="Arc 104">
              <a:extLst>
                <a:ext uri="{FF2B5EF4-FFF2-40B4-BE49-F238E27FC236}">
                  <a16:creationId xmlns:a16="http://schemas.microsoft.com/office/drawing/2014/main" id="{20B1ACA2-B561-C28D-EB35-C8E5AA239DC9}"/>
                </a:ext>
              </a:extLst>
            </p:cNvPr>
            <p:cNvSpPr/>
            <p:nvPr/>
          </p:nvSpPr>
          <p:spPr>
            <a:xfrm rot="15390758">
              <a:off x="7169847" y="1797741"/>
              <a:ext cx="3302558" cy="3302558"/>
            </a:xfrm>
            <a:prstGeom prst="arc">
              <a:avLst>
                <a:gd name="adj1" fmla="val 18568965"/>
                <a:gd name="adj2" fmla="val 723394"/>
              </a:avLst>
            </a:prstGeom>
            <a:solidFill>
              <a:srgbClr val="7DFFB8">
                <a:alpha val="7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A7A887F4-86EB-CB3D-2F2C-E760FD4C395D}"/>
                </a:ext>
              </a:extLst>
            </p:cNvPr>
            <p:cNvGrpSpPr/>
            <p:nvPr/>
          </p:nvGrpSpPr>
          <p:grpSpPr>
            <a:xfrm rot="19173270">
              <a:off x="7139009" y="906525"/>
              <a:ext cx="2377092" cy="3923025"/>
              <a:chOff x="2056821" y="1208965"/>
              <a:chExt cx="2377092" cy="3923025"/>
            </a:xfrm>
          </p:grpSpPr>
          <p:sp>
            <p:nvSpPr>
              <p:cNvPr id="118" name="Arc 117">
                <a:extLst>
                  <a:ext uri="{FF2B5EF4-FFF2-40B4-BE49-F238E27FC236}">
                    <a16:creationId xmlns:a16="http://schemas.microsoft.com/office/drawing/2014/main" id="{569D42A7-FEE8-1489-C68F-72C83441BC9B}"/>
                  </a:ext>
                </a:extLst>
              </p:cNvPr>
              <p:cNvSpPr/>
              <p:nvPr/>
            </p:nvSpPr>
            <p:spPr>
              <a:xfrm rot="17726730">
                <a:off x="2056821" y="2754898"/>
                <a:ext cx="2377092" cy="2377092"/>
              </a:xfrm>
              <a:prstGeom prst="arc">
                <a:avLst>
                  <a:gd name="adj1" fmla="val 18568965"/>
                  <a:gd name="adj2" fmla="val 723394"/>
                </a:avLst>
              </a:prstGeom>
              <a:noFill/>
              <a:ln w="76200">
                <a:solidFill>
                  <a:srgbClr val="FF66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C27E397A-1FC9-182F-983A-9C74647B1B4C}"/>
                      </a:ext>
                    </a:extLst>
                  </p:cNvPr>
                  <p:cNvSpPr txBox="1"/>
                  <p:nvPr/>
                </p:nvSpPr>
                <p:spPr>
                  <a:xfrm rot="2426730">
                    <a:off x="3006796" y="1208965"/>
                    <a:ext cx="1109465" cy="10241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600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a14:m>
                    <a:r>
                      <a:rPr lang="en-CA" sz="6000" dirty="0">
                        <a:solidFill>
                          <a:srgbClr val="FF0000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C27E397A-1FC9-182F-983A-9C74647B1B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426730">
                    <a:off x="3006796" y="1208965"/>
                    <a:ext cx="1109465" cy="102419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CEA6C78-8C60-456C-0715-4419ACBE01E1}"/>
              </a:ext>
            </a:extLst>
          </p:cNvPr>
          <p:cNvGrpSpPr/>
          <p:nvPr/>
        </p:nvGrpSpPr>
        <p:grpSpPr>
          <a:xfrm>
            <a:off x="8083786" y="594816"/>
            <a:ext cx="741210" cy="5993960"/>
            <a:chOff x="8083786" y="594816"/>
            <a:chExt cx="741210" cy="5993960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F040122-559C-2B62-5923-E416569B4E91}"/>
                </a:ext>
              </a:extLst>
            </p:cNvPr>
            <p:cNvSpPr txBox="1"/>
            <p:nvPr/>
          </p:nvSpPr>
          <p:spPr>
            <a:xfrm rot="16196446">
              <a:off x="7238401" y="5035506"/>
              <a:ext cx="239865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/>
                <a:t>mirror #1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A4DF8F2-5240-D0EF-3A7B-CE1F97A21677}"/>
                </a:ext>
              </a:extLst>
            </p:cNvPr>
            <p:cNvCxnSpPr>
              <a:cxnSpLocks/>
            </p:cNvCxnSpPr>
            <p:nvPr/>
          </p:nvCxnSpPr>
          <p:spPr>
            <a:xfrm>
              <a:off x="8824996" y="594816"/>
              <a:ext cx="0" cy="584408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F7BB5E88-7D47-AA6E-8852-289ECC18A343}"/>
              </a:ext>
            </a:extLst>
          </p:cNvPr>
          <p:cNvGrpSpPr/>
          <p:nvPr/>
        </p:nvGrpSpPr>
        <p:grpSpPr>
          <a:xfrm>
            <a:off x="6313260" y="2244430"/>
            <a:ext cx="5081668" cy="2770177"/>
            <a:chOff x="6313260" y="2244430"/>
            <a:chExt cx="5081668" cy="2770177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77C690D-5E63-DB3D-EA68-C478316889D2}"/>
                </a:ext>
              </a:extLst>
            </p:cNvPr>
            <p:cNvSpPr txBox="1"/>
            <p:nvPr/>
          </p:nvSpPr>
          <p:spPr>
            <a:xfrm rot="1553823">
              <a:off x="9198191" y="4306721"/>
              <a:ext cx="21674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/>
                <a:t>mirror #2</a:t>
              </a:r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0EB33D10-5445-60B5-ED4E-8DC4B0651595}"/>
                </a:ext>
              </a:extLst>
            </p:cNvPr>
            <p:cNvCxnSpPr>
              <a:cxnSpLocks/>
            </p:cNvCxnSpPr>
            <p:nvPr/>
          </p:nvCxnSpPr>
          <p:spPr>
            <a:xfrm>
              <a:off x="6313260" y="2244430"/>
              <a:ext cx="5081668" cy="249247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1963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000"/>
    </mc:Choice>
    <mc:Fallback xmlns="">
      <p:transition advTm="1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rc 24">
            <a:extLst>
              <a:ext uri="{FF2B5EF4-FFF2-40B4-BE49-F238E27FC236}">
                <a16:creationId xmlns:a16="http://schemas.microsoft.com/office/drawing/2014/main" id="{A75BBCD6-F5A5-448E-21C3-D85F9FA4E6CF}"/>
              </a:ext>
            </a:extLst>
          </p:cNvPr>
          <p:cNvSpPr/>
          <p:nvPr/>
        </p:nvSpPr>
        <p:spPr>
          <a:xfrm rot="15390758">
            <a:off x="3387451" y="1797741"/>
            <a:ext cx="3302558" cy="3302558"/>
          </a:xfrm>
          <a:prstGeom prst="arc">
            <a:avLst>
              <a:gd name="adj1" fmla="val 18568965"/>
              <a:gd name="adj2" fmla="val 723394"/>
            </a:avLst>
          </a:prstGeom>
          <a:solidFill>
            <a:srgbClr val="7DFFB8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849D68D-3C2A-2AB1-E1EB-78D939A2C9B2}"/>
              </a:ext>
            </a:extLst>
          </p:cNvPr>
          <p:cNvGrpSpPr/>
          <p:nvPr/>
        </p:nvGrpSpPr>
        <p:grpSpPr>
          <a:xfrm rot="19173270">
            <a:off x="3356613" y="906525"/>
            <a:ext cx="2377092" cy="3923025"/>
            <a:chOff x="2056821" y="1208965"/>
            <a:chExt cx="2377092" cy="3923025"/>
          </a:xfrm>
        </p:grpSpPr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D70152FD-751D-9909-5650-62EE9A05527C}"/>
                </a:ext>
              </a:extLst>
            </p:cNvPr>
            <p:cNvSpPr/>
            <p:nvPr/>
          </p:nvSpPr>
          <p:spPr>
            <a:xfrm rot="17726730">
              <a:off x="2056821" y="2754898"/>
              <a:ext cx="2377092" cy="2377092"/>
            </a:xfrm>
            <a:prstGeom prst="arc">
              <a:avLst>
                <a:gd name="adj1" fmla="val 18568965"/>
                <a:gd name="adj2" fmla="val 723394"/>
              </a:avLst>
            </a:prstGeom>
            <a:noFill/>
            <a:ln w="76200">
              <a:solidFill>
                <a:srgbClr val="FF66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DBEC3BF-7DB6-4B71-682D-A4DA53AAA3DF}"/>
                    </a:ext>
                  </a:extLst>
                </p:cNvPr>
                <p:cNvSpPr txBox="1"/>
                <p:nvPr/>
              </p:nvSpPr>
              <p:spPr>
                <a:xfrm rot="2426730">
                  <a:off x="3006796" y="1208965"/>
                  <a:ext cx="1109465" cy="10241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60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CA" sz="6000" dirty="0">
                      <a:solidFill>
                        <a:srgbClr val="FF000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DBEC3BF-7DB6-4B71-682D-A4DA53AAA3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426730">
                  <a:off x="3006796" y="1208965"/>
                  <a:ext cx="1109465" cy="102419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21B0F34-A7AB-5F4D-9293-DD47C3220B26}"/>
              </a:ext>
            </a:extLst>
          </p:cNvPr>
          <p:cNvGrpSpPr/>
          <p:nvPr/>
        </p:nvGrpSpPr>
        <p:grpSpPr>
          <a:xfrm>
            <a:off x="4286642" y="594816"/>
            <a:ext cx="3642280" cy="5993960"/>
            <a:chOff x="4301390" y="594816"/>
            <a:chExt cx="3642280" cy="599396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5C829A-9D1C-4E95-BA9E-4106B5EA9D4F}"/>
                </a:ext>
              </a:extLst>
            </p:cNvPr>
            <p:cNvSpPr txBox="1"/>
            <p:nvPr/>
          </p:nvSpPr>
          <p:spPr>
            <a:xfrm rot="16196446">
              <a:off x="3456005" y="5035506"/>
              <a:ext cx="239865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>
                  <a:solidFill>
                    <a:srgbClr val="0070C0"/>
                  </a:solidFill>
                </a:rPr>
                <a:t>mirror #1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CBB825F-6750-7392-2DBB-632F23DE2E7A}"/>
                </a:ext>
              </a:extLst>
            </p:cNvPr>
            <p:cNvGrpSpPr/>
            <p:nvPr/>
          </p:nvGrpSpPr>
          <p:grpSpPr>
            <a:xfrm>
              <a:off x="5042600" y="594816"/>
              <a:ext cx="2901070" cy="5844084"/>
              <a:chOff x="9052927" y="594816"/>
              <a:chExt cx="2901070" cy="5844084"/>
            </a:xfrm>
          </p:grpSpPr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2E5B282-3E01-D959-3CCA-9D5AEEF5D8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52927" y="594816"/>
                <a:ext cx="0" cy="5844084"/>
              </a:xfrm>
              <a:prstGeom prst="line">
                <a:avLst/>
              </a:prstGeom>
              <a:ln w="762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0BCED75C-E69B-034B-2BF6-74CEF532072B}"/>
                  </a:ext>
                </a:extLst>
              </p:cNvPr>
              <p:cNvCxnSpPr/>
              <p:nvPr/>
            </p:nvCxnSpPr>
            <p:spPr>
              <a:xfrm>
                <a:off x="9052927" y="3465513"/>
                <a:ext cx="1759842" cy="0"/>
              </a:xfrm>
              <a:prstGeom prst="straightConnector1">
                <a:avLst/>
              </a:prstGeom>
              <a:ln w="1524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694C336-264C-92A0-F0D1-EDD83B5D95E1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4532" y="2873913"/>
                    <a:ext cx="1109465" cy="10241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lang="en-CA" sz="60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694C336-264C-92A0-F0D1-EDD83B5D95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44532" y="2873913"/>
                    <a:ext cx="1109465" cy="102419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81E4648-4298-E933-7040-224AF5AC1E9D}"/>
              </a:ext>
            </a:extLst>
          </p:cNvPr>
          <p:cNvGrpSpPr/>
          <p:nvPr/>
        </p:nvGrpSpPr>
        <p:grpSpPr>
          <a:xfrm>
            <a:off x="3048966" y="11589"/>
            <a:ext cx="7839535" cy="5485460"/>
            <a:chOff x="3048966" y="11589"/>
            <a:chExt cx="7839535" cy="548546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A1D316E-83AE-089E-CEBD-8C62794E462A}"/>
                </a:ext>
              </a:extLst>
            </p:cNvPr>
            <p:cNvSpPr txBox="1"/>
            <p:nvPr/>
          </p:nvSpPr>
          <p:spPr>
            <a:xfrm rot="1553823">
              <a:off x="5415795" y="4306721"/>
              <a:ext cx="21674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>
                  <a:solidFill>
                    <a:srgbClr val="FF0000"/>
                  </a:solidFill>
                </a:rPr>
                <a:t>mirror #2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3FA504E-623B-9CAC-1BD2-7CEB56CAA60D}"/>
                </a:ext>
              </a:extLst>
            </p:cNvPr>
            <p:cNvGrpSpPr/>
            <p:nvPr/>
          </p:nvGrpSpPr>
          <p:grpSpPr>
            <a:xfrm rot="17767629">
              <a:off x="4226004" y="-1165449"/>
              <a:ext cx="5485460" cy="7839535"/>
              <a:chOff x="7806690" y="919960"/>
              <a:chExt cx="5485460" cy="7839535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0D94130-BAC9-074F-ECB0-BEF17AB9B7E9}"/>
                  </a:ext>
                </a:extLst>
              </p:cNvPr>
              <p:cNvCxnSpPr>
                <a:cxnSpLocks/>
              </p:cNvCxnSpPr>
              <p:nvPr/>
            </p:nvCxnSpPr>
            <p:spPr>
              <a:xfrm rot="3832371">
                <a:off x="6512092" y="2214558"/>
                <a:ext cx="5081668" cy="2492471"/>
              </a:xfrm>
              <a:prstGeom prst="line">
                <a:avLst/>
              </a:prstGeom>
              <a:ln w="76200">
                <a:solidFill>
                  <a:srgbClr val="FF7C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54EBD3B5-64A5-7B1A-A393-DE615157DFC5}"/>
                  </a:ext>
                </a:extLst>
              </p:cNvPr>
              <p:cNvCxnSpPr/>
              <p:nvPr/>
            </p:nvCxnSpPr>
            <p:spPr>
              <a:xfrm>
                <a:off x="9052927" y="3465513"/>
                <a:ext cx="1759842" cy="0"/>
              </a:xfrm>
              <a:prstGeom prst="straightConnector1">
                <a:avLst/>
              </a:prstGeom>
              <a:ln w="152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16CB4C4F-2965-B083-4FEB-6B92A3D17C3D}"/>
                      </a:ext>
                    </a:extLst>
                  </p:cNvPr>
                  <p:cNvSpPr txBox="1"/>
                  <p:nvPr/>
                </p:nvSpPr>
                <p:spPr>
                  <a:xfrm rot="3909430">
                    <a:off x="9642867" y="5110211"/>
                    <a:ext cx="6127028" cy="11715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CA" sz="6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oMath>
                    </a14:m>
                    <a:r>
                      <a:rPr lang="en-CA" sz="6000" b="0" i="0" dirty="0">
                        <a:solidFill>
                          <a:srgbClr val="C00000"/>
                        </a:solidFill>
                        <a:latin typeface="+mj-lt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8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4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8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a14:m>
                    <a:r>
                      <a:rPr lang="en-CA" sz="4800" dirty="0">
                        <a:solidFill>
                          <a:srgbClr val="002060"/>
                        </a:solidFill>
                      </a:rPr>
                      <a:t>   </a:t>
                    </a: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16CB4C4F-2965-B083-4FEB-6B92A3D17C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3909430">
                    <a:off x="9642867" y="5110211"/>
                    <a:ext cx="6127028" cy="117153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7B1159A-A80F-AFFE-DF64-06593D49738B}"/>
              </a:ext>
            </a:extLst>
          </p:cNvPr>
          <p:cNvGrpSpPr/>
          <p:nvPr/>
        </p:nvGrpSpPr>
        <p:grpSpPr>
          <a:xfrm rot="2700000">
            <a:off x="4572998" y="1965078"/>
            <a:ext cx="1731668" cy="2561111"/>
            <a:chOff x="2339200" y="2197472"/>
            <a:chExt cx="1731668" cy="2561111"/>
          </a:xfrm>
        </p:grpSpPr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7A83993B-1DDE-D84E-CB9E-AD9480DCA071}"/>
                </a:ext>
              </a:extLst>
            </p:cNvPr>
            <p:cNvSpPr/>
            <p:nvPr/>
          </p:nvSpPr>
          <p:spPr>
            <a:xfrm rot="17726730">
              <a:off x="2339200" y="3026915"/>
              <a:ext cx="1731668" cy="1731668"/>
            </a:xfrm>
            <a:prstGeom prst="arc">
              <a:avLst>
                <a:gd name="adj1" fmla="val 18568965"/>
                <a:gd name="adj2" fmla="val 723394"/>
              </a:avLst>
            </a:prstGeom>
            <a:noFill/>
            <a:ln w="76200">
              <a:solidFill>
                <a:srgbClr val="FF66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457D9A3-8A7B-A531-0FF7-F28D8F96BF56}"/>
                    </a:ext>
                  </a:extLst>
                </p:cNvPr>
                <p:cNvSpPr txBox="1"/>
                <p:nvPr/>
              </p:nvSpPr>
              <p:spPr>
                <a:xfrm rot="18900000">
                  <a:off x="3030620" y="2197472"/>
                  <a:ext cx="846385" cy="7135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40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CA" sz="4000" dirty="0">
                      <a:solidFill>
                        <a:srgbClr val="FF000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457D9A3-8A7B-A531-0FF7-F28D8F96BF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900000">
                  <a:off x="3030620" y="2197472"/>
                  <a:ext cx="846385" cy="7135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4B7C6BFF-DCC1-D687-18D9-81933F0EEC6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818040" y="1820880"/>
              <a:ext cx="4549320" cy="1440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4B7C6BFF-DCC1-D687-18D9-81933F0EEC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08680" y="1811520"/>
                <a:ext cx="4568040" cy="162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4224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845">
        <p:fade/>
      </p:transition>
    </mc:Choice>
    <mc:Fallback xmlns="">
      <p:transition spd="med" advTm="138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0A3DDA-C7FA-B745-C98D-5AF0A64B5926}"/>
                  </a:ext>
                </a:extLst>
              </p:cNvPr>
              <p:cNvSpPr txBox="1"/>
              <p:nvPr/>
            </p:nvSpPr>
            <p:spPr>
              <a:xfrm>
                <a:off x="7035773" y="85779"/>
                <a:ext cx="5033186" cy="99168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sz="4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CA" sz="4000" b="0" i="0" dirty="0">
                    <a:solidFill>
                      <a:srgbClr val="C0000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4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f>
                          <m:fPr>
                            <m:ctrlPr>
                              <a:rPr lang="en-GB" sz="4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4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sSub>
                      <m:sSubPr>
                        <m:ctrlPr>
                          <a:rPr lang="en-CA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4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sz="4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GB" sz="4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4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sSub>
                      <m:sSubPr>
                        <m:ctrlPr>
                          <a:rPr lang="en-CA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CA" sz="4000" dirty="0">
                    <a:solidFill>
                      <a:srgbClr val="002060"/>
                    </a:solidFill>
                  </a:rPr>
                  <a:t>  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0A3DDA-C7FA-B745-C98D-5AF0A64B5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773" y="85779"/>
                <a:ext cx="5033186" cy="9916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0E27F9-996A-866D-9868-57C3A13F4BDC}"/>
                  </a:ext>
                </a:extLst>
              </p:cNvPr>
              <p:cNvSpPr txBox="1"/>
              <p:nvPr/>
            </p:nvSpPr>
            <p:spPr>
              <a:xfrm>
                <a:off x="1" y="85779"/>
                <a:ext cx="12192000" cy="64381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6000" i="1">
                          <a:latin typeface="Cambria Math" panose="02040503050406030204" pitchFamily="18" charset="0"/>
                        </a:rPr>
                        <m:t>→−</m:t>
                      </m:r>
                      <m:r>
                        <a:rPr lang="en-CA" sz="6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CA" sz="6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 </m:t>
                      </m:r>
                      <m:r>
                        <a:rPr lang="en-CA" sz="6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CA" sz="6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6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6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6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4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4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2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2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4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GB" sz="4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2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2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CA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42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b>
                      <m:sSubPr>
                        <m:ctrlPr>
                          <a:rPr lang="en-CA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CA" sz="4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2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2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4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GB" sz="4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2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2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2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0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4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GB" sz="4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0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GB" sz="4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0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4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GB" sz="4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0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6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6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m:rPr>
                            <m:nor/>
                          </m:rPr>
                          <a:rPr lang="en-CA" sz="4600"/>
                          <m:t>𝟙</m:t>
                        </m:r>
                        <m:r>
                          <a:rPr lang="en-GB" sz="4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GB" sz="4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6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6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GB" sz="46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CA" sz="4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6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6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m:rPr>
                            <m:nor/>
                          </m:rPr>
                          <a:rPr lang="en-CA" sz="4600"/>
                          <m:t>𝟙</m:t>
                        </m:r>
                        <m:r>
                          <a:rPr lang="en-GB" sz="4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GB" sz="4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6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6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6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4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m:rPr>
                            <m:nor/>
                          </m:rPr>
                          <a:rPr lang="en-CA" sz="4400"/>
                          <m:t>𝟙</m:t>
                        </m:r>
                        <m:r>
                          <a:rPr lang="en-CA" sz="4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GB" sz="4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4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GB" sz="4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CA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4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4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4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4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r>
                              <m:rPr>
                                <m:nor/>
                              </m:rPr>
                              <a:rPr lang="en-CA" sz="4400"/>
                              <m:t>𝟙</m:t>
                            </m:r>
                            <m:r>
                              <a:rPr lang="en-CA" sz="4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GB" sz="4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4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4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4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4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sSub>
                              <m:sSubPr>
                                <m:ctrlP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CA" sz="44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0E27F9-996A-866D-9868-57C3A13F4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85779"/>
                <a:ext cx="12192000" cy="64381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4E58FF27-BB01-D97B-4311-F16F3BE074C8}"/>
              </a:ext>
            </a:extLst>
          </p:cNvPr>
          <p:cNvSpPr/>
          <p:nvPr/>
        </p:nvSpPr>
        <p:spPr>
          <a:xfrm>
            <a:off x="2592694" y="-58070"/>
            <a:ext cx="3188102" cy="1279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5978A57-FE0A-2EA2-691F-EA93E5461C91}"/>
              </a:ext>
            </a:extLst>
          </p:cNvPr>
          <p:cNvSpPr/>
          <p:nvPr/>
        </p:nvSpPr>
        <p:spPr>
          <a:xfrm>
            <a:off x="1635804" y="0"/>
            <a:ext cx="956889" cy="1279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2D1EF48-9235-2785-8621-92B3F88FC718}"/>
              </a:ext>
            </a:extLst>
          </p:cNvPr>
          <p:cNvSpPr/>
          <p:nvPr/>
        </p:nvSpPr>
        <p:spPr>
          <a:xfrm>
            <a:off x="5780795" y="-58070"/>
            <a:ext cx="956889" cy="1279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CD004B1-F9C3-6922-31CC-D350C92CA41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2480" y="580320"/>
              <a:ext cx="11459880" cy="5633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CD004B1-F9C3-6922-31CC-D350C92CA4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3120" y="570960"/>
                <a:ext cx="11478600" cy="5652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3627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866"/>
    </mc:Choice>
    <mc:Fallback xmlns="">
      <p:transition advTm="488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42" grpId="0" animBg="1"/>
      <p:bldP spid="46" grpId="0" animBg="1"/>
      <p:bldP spid="4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FD69F6-CD0F-4846-2491-5834385D7F39}"/>
              </a:ext>
            </a:extLst>
          </p:cNvPr>
          <p:cNvSpPr txBox="1"/>
          <p:nvPr/>
        </p:nvSpPr>
        <p:spPr>
          <a:xfrm>
            <a:off x="371933" y="769258"/>
            <a:ext cx="11448134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600" dirty="0"/>
              <a:t>For the next few videos: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CA" sz="6600" dirty="0"/>
              <a:t>we’ll be starting over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CA" sz="6600" dirty="0"/>
              <a:t>inventing spinors from scratch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CA" sz="6600" dirty="0"/>
              <a:t>previous videos not necessary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26D961-C540-FC76-5ADB-66F7A8891D35}"/>
              </a:ext>
            </a:extLst>
          </p:cNvPr>
          <p:cNvSpPr txBox="1"/>
          <p:nvPr/>
        </p:nvSpPr>
        <p:spPr>
          <a:xfrm>
            <a:off x="864087" y="5191120"/>
            <a:ext cx="10463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7200" dirty="0">
                <a:solidFill>
                  <a:srgbClr val="FF0000"/>
                </a:solidFill>
              </a:rPr>
              <a:t>(source links in description)</a:t>
            </a:r>
          </a:p>
        </p:txBody>
      </p:sp>
    </p:spTree>
    <p:extLst>
      <p:ext uri="{BB962C8B-B14F-4D97-AF65-F5344CB8AC3E}">
        <p14:creationId xmlns:p14="http://schemas.microsoft.com/office/powerpoint/2010/main" val="317494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0E27F9-996A-866D-9868-57C3A13F4BDC}"/>
                  </a:ext>
                </a:extLst>
              </p:cNvPr>
              <p:cNvSpPr txBox="1"/>
              <p:nvPr/>
            </p:nvSpPr>
            <p:spPr>
              <a:xfrm>
                <a:off x="190501" y="1533579"/>
                <a:ext cx="12001499" cy="1205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5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540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54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sz="4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2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2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m:rPr>
                            <m:nor/>
                          </m:rPr>
                          <a:rPr lang="en-CA" sz="4200"/>
                          <m:t>𝟙</m:t>
                        </m:r>
                        <m:r>
                          <a:rPr lang="en-CA" sz="4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GB" sz="4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2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2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GB" sz="42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CA" sz="4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2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42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2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42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r>
                              <m:rPr>
                                <m:nor/>
                              </m:rPr>
                              <a:rPr lang="en-CA" sz="4200"/>
                              <m:t>𝟙</m:t>
                            </m:r>
                            <m:r>
                              <a:rPr lang="en-CA" sz="4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GB" sz="4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2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42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2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42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sSub>
                              <m:sSubPr>
                                <m:ctrlPr>
                                  <a:rPr lang="en-CA" sz="4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4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4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4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4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CA" sz="42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0E27F9-996A-866D-9868-57C3A13F4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1" y="1533579"/>
                <a:ext cx="12001499" cy="12058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4F3032D3-861E-87CB-F102-746503768718}"/>
              </a:ext>
            </a:extLst>
          </p:cNvPr>
          <p:cNvGrpSpPr/>
          <p:nvPr/>
        </p:nvGrpSpPr>
        <p:grpSpPr>
          <a:xfrm>
            <a:off x="2241136" y="4898630"/>
            <a:ext cx="9531765" cy="1342477"/>
            <a:chOff x="426008" y="5698730"/>
            <a:chExt cx="11346894" cy="1342477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BA1DE2C7-D182-5E8D-B762-879EC92AEB80}"/>
                </a:ext>
              </a:extLst>
            </p:cNvPr>
            <p:cNvSpPr/>
            <p:nvPr/>
          </p:nvSpPr>
          <p:spPr>
            <a:xfrm rot="5400000">
              <a:off x="5891393" y="233345"/>
              <a:ext cx="416123" cy="11346894"/>
            </a:xfrm>
            <a:prstGeom prst="rightBrac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89334B9-3252-98C2-3878-D77404F3AA85}"/>
                    </a:ext>
                  </a:extLst>
                </p:cNvPr>
                <p:cNvSpPr txBox="1"/>
                <p:nvPr/>
              </p:nvSpPr>
              <p:spPr>
                <a:xfrm>
                  <a:off x="4994587" y="5933211"/>
                  <a:ext cx="2149163" cy="11079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6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CA" sz="66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89334B9-3252-98C2-3878-D77404F3AA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4587" y="5933211"/>
                  <a:ext cx="2149163" cy="110799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754594C-352A-3066-A472-BFB0C209E13B}"/>
              </a:ext>
            </a:extLst>
          </p:cNvPr>
          <p:cNvGrpSpPr/>
          <p:nvPr/>
        </p:nvGrpSpPr>
        <p:grpSpPr>
          <a:xfrm>
            <a:off x="2012535" y="3088229"/>
            <a:ext cx="9455565" cy="1146031"/>
            <a:chOff x="515151" y="4651855"/>
            <a:chExt cx="11061864" cy="1146031"/>
          </a:xfrm>
        </p:grpSpPr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F0B4E447-9590-8349-C525-1AB06A265809}"/>
                </a:ext>
              </a:extLst>
            </p:cNvPr>
            <p:cNvSpPr/>
            <p:nvPr/>
          </p:nvSpPr>
          <p:spPr>
            <a:xfrm rot="5400000">
              <a:off x="2694411" y="2472595"/>
              <a:ext cx="416122" cy="4774641"/>
            </a:xfrm>
            <a:prstGeom prst="rightBrace">
              <a:avLst/>
            </a:prstGeom>
            <a:ln w="7620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rgbClr val="FF66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4A63071-4C43-6DB3-0000-6AA0984CBC8C}"/>
                    </a:ext>
                  </a:extLst>
                </p:cNvPr>
                <p:cNvSpPr txBox="1"/>
                <p:nvPr/>
              </p:nvSpPr>
              <p:spPr>
                <a:xfrm>
                  <a:off x="2059149" y="4966888"/>
                  <a:ext cx="1617671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CA" sz="4800" dirty="0">
                    <a:solidFill>
                      <a:srgbClr val="FF66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4A63071-4C43-6DB3-0000-6AA0984CBC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9149" y="4966888"/>
                  <a:ext cx="1617671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4E0CD897-9E4F-07FF-8028-E7C310C9D18B}"/>
                </a:ext>
              </a:extLst>
            </p:cNvPr>
            <p:cNvSpPr/>
            <p:nvPr/>
          </p:nvSpPr>
          <p:spPr>
            <a:xfrm rot="5400000">
              <a:off x="8981634" y="2472596"/>
              <a:ext cx="416122" cy="4774641"/>
            </a:xfrm>
            <a:prstGeom prst="rightBrace">
              <a:avLst/>
            </a:prstGeom>
            <a:ln w="7620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rgbClr val="FF66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FEB7AE5-B567-F3AB-2568-AE65F97D91D3}"/>
                    </a:ext>
                  </a:extLst>
                </p:cNvPr>
                <p:cNvSpPr txBox="1"/>
                <p:nvPr/>
              </p:nvSpPr>
              <p:spPr>
                <a:xfrm>
                  <a:off x="8314169" y="4966889"/>
                  <a:ext cx="1682075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CA" sz="4800" dirty="0">
                    <a:solidFill>
                      <a:srgbClr val="FF66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FEB7AE5-B567-F3AB-2568-AE65F97D91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4169" y="4966889"/>
                  <a:ext cx="1682075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FEAEE8-FF69-168E-744C-CD56B8B78BDC}"/>
                  </a:ext>
                </a:extLst>
              </p:cNvPr>
              <p:cNvSpPr txBox="1"/>
              <p:nvPr/>
            </p:nvSpPr>
            <p:spPr>
              <a:xfrm>
                <a:off x="190501" y="155228"/>
                <a:ext cx="12001499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GB" sz="5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Rotate vector by angle </a:t>
                </a:r>
                <a14:m>
                  <m:oMath xmlns:m="http://schemas.openxmlformats.org/officeDocument/2006/math">
                    <m:r>
                      <a:rPr lang="en-GB" sz="5400" i="1" dirty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CA" sz="5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GB" sz="5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in the </a:t>
                </a:r>
                <a14:m>
                  <m:oMath xmlns:m="http://schemas.openxmlformats.org/officeDocument/2006/math">
                    <m:r>
                      <a:rPr lang="en-CA" sz="5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GB" sz="5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plane:</a:t>
                </a:r>
                <a:endParaRPr lang="en-CA" sz="5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FEAEE8-FF69-168E-744C-CD56B8B78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1" y="155228"/>
                <a:ext cx="12001499" cy="923330"/>
              </a:xfrm>
              <a:prstGeom prst="rect">
                <a:avLst/>
              </a:prstGeom>
              <a:blipFill>
                <a:blip r:embed="rId7"/>
                <a:stretch>
                  <a:fillRect l="-2692" t="-17763" b="-394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603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350"/>
    </mc:Choice>
    <mc:Fallback xmlns="">
      <p:transition advTm="14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121B0F34-A7AB-5F4D-9293-DD47C3220B26}"/>
              </a:ext>
            </a:extLst>
          </p:cNvPr>
          <p:cNvGrpSpPr/>
          <p:nvPr/>
        </p:nvGrpSpPr>
        <p:grpSpPr>
          <a:xfrm>
            <a:off x="2525158" y="594816"/>
            <a:ext cx="741210" cy="5993960"/>
            <a:chOff x="4301390" y="594816"/>
            <a:chExt cx="741210" cy="599396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5C829A-9D1C-4E95-BA9E-4106B5EA9D4F}"/>
                </a:ext>
              </a:extLst>
            </p:cNvPr>
            <p:cNvSpPr txBox="1"/>
            <p:nvPr/>
          </p:nvSpPr>
          <p:spPr>
            <a:xfrm rot="16196446">
              <a:off x="3456005" y="5035506"/>
              <a:ext cx="239865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>
                  <a:solidFill>
                    <a:srgbClr val="0070C0"/>
                  </a:solidFill>
                </a:rPr>
                <a:t>mirror #1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2E5B282-3E01-D959-3CCA-9D5AEEF5D830}"/>
                </a:ext>
              </a:extLst>
            </p:cNvPr>
            <p:cNvCxnSpPr>
              <a:cxnSpLocks/>
            </p:cNvCxnSpPr>
            <p:nvPr/>
          </p:nvCxnSpPr>
          <p:spPr>
            <a:xfrm>
              <a:off x="5042600" y="594816"/>
              <a:ext cx="0" cy="5844084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19D9A8C-A902-2F9D-EBCE-29A286BB8A64}"/>
              </a:ext>
            </a:extLst>
          </p:cNvPr>
          <p:cNvGrpSpPr/>
          <p:nvPr/>
        </p:nvGrpSpPr>
        <p:grpSpPr>
          <a:xfrm>
            <a:off x="769380" y="2244430"/>
            <a:ext cx="5081668" cy="2770177"/>
            <a:chOff x="769380" y="2244430"/>
            <a:chExt cx="5081668" cy="277017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A1D316E-83AE-089E-CEBD-8C62794E462A}"/>
                </a:ext>
              </a:extLst>
            </p:cNvPr>
            <p:cNvSpPr txBox="1"/>
            <p:nvPr/>
          </p:nvSpPr>
          <p:spPr>
            <a:xfrm rot="1553823">
              <a:off x="3654311" y="4306721"/>
              <a:ext cx="21674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>
                  <a:solidFill>
                    <a:srgbClr val="FF0000"/>
                  </a:solidFill>
                </a:rPr>
                <a:t>mirror #2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0D94130-BAC9-074F-ECB0-BEF17AB9B7E9}"/>
                </a:ext>
              </a:extLst>
            </p:cNvPr>
            <p:cNvCxnSpPr>
              <a:cxnSpLocks/>
            </p:cNvCxnSpPr>
            <p:nvPr/>
          </p:nvCxnSpPr>
          <p:spPr>
            <a:xfrm>
              <a:off x="769380" y="2244430"/>
              <a:ext cx="5081668" cy="2492471"/>
            </a:xfrm>
            <a:prstGeom prst="line">
              <a:avLst/>
            </a:prstGeom>
            <a:ln w="76200">
              <a:solidFill>
                <a:srgbClr val="FF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CEA56A6-0BD1-EE38-1EDA-4AD369B93BAF}"/>
                  </a:ext>
                </a:extLst>
              </p:cNvPr>
              <p:cNvSpPr txBox="1"/>
              <p:nvPr/>
            </p:nvSpPr>
            <p:spPr>
              <a:xfrm>
                <a:off x="3752852" y="178100"/>
                <a:ext cx="8439148" cy="8876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30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300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3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3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30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3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0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3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m:rPr>
                            <m:nor/>
                          </m:rPr>
                          <a:rPr lang="en-CA" sz="3000"/>
                          <m:t>𝟙</m:t>
                        </m:r>
                        <m:r>
                          <a:rPr lang="en-CA" sz="3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GB" sz="3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30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3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0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3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3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3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3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3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GB" sz="3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CA" sz="3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0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3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0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3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r>
                              <m:rPr>
                                <m:nor/>
                              </m:rPr>
                              <a:rPr lang="en-CA" sz="3000"/>
                              <m:t>𝟙</m:t>
                            </m:r>
                            <m:r>
                              <a:rPr lang="en-CA" sz="3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GB" sz="3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0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3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0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3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sSub>
                              <m:sSubPr>
                                <m:ctrlPr>
                                  <a:rPr lang="en-CA" sz="3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3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3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3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CA" sz="30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CEA56A6-0BD1-EE38-1EDA-4AD369B93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852" y="178100"/>
                <a:ext cx="8439148" cy="8876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311585-9260-321C-84BD-F1923DF9AA9A}"/>
                  </a:ext>
                </a:extLst>
              </p:cNvPr>
              <p:cNvSpPr txBox="1"/>
              <p:nvPr/>
            </p:nvSpPr>
            <p:spPr>
              <a:xfrm>
                <a:off x="257577" y="746533"/>
                <a:ext cx="183792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i="1" dirty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CA" sz="4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311585-9260-321C-84BD-F1923DF9A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77" y="746533"/>
                <a:ext cx="1837923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0505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845">
        <p:fade/>
      </p:transition>
    </mc:Choice>
    <mc:Fallback xmlns="">
      <p:transition spd="med" advTm="13845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121B0F34-A7AB-5F4D-9293-DD47C3220B26}"/>
              </a:ext>
            </a:extLst>
          </p:cNvPr>
          <p:cNvGrpSpPr/>
          <p:nvPr/>
        </p:nvGrpSpPr>
        <p:grpSpPr>
          <a:xfrm>
            <a:off x="2525158" y="594816"/>
            <a:ext cx="741210" cy="5993960"/>
            <a:chOff x="4301390" y="594816"/>
            <a:chExt cx="741210" cy="599396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5C829A-9D1C-4E95-BA9E-4106B5EA9D4F}"/>
                </a:ext>
              </a:extLst>
            </p:cNvPr>
            <p:cNvSpPr txBox="1"/>
            <p:nvPr/>
          </p:nvSpPr>
          <p:spPr>
            <a:xfrm rot="16196446">
              <a:off x="3456005" y="5035506"/>
              <a:ext cx="239865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>
                  <a:solidFill>
                    <a:srgbClr val="0070C0"/>
                  </a:solidFill>
                </a:rPr>
                <a:t>mirror #1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2E5B282-3E01-D959-3CCA-9D5AEEF5D830}"/>
                </a:ext>
              </a:extLst>
            </p:cNvPr>
            <p:cNvCxnSpPr>
              <a:cxnSpLocks/>
            </p:cNvCxnSpPr>
            <p:nvPr/>
          </p:nvCxnSpPr>
          <p:spPr>
            <a:xfrm>
              <a:off x="5042600" y="594816"/>
              <a:ext cx="0" cy="5844084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19D9A8C-A902-2F9D-EBCE-29A286BB8A64}"/>
              </a:ext>
            </a:extLst>
          </p:cNvPr>
          <p:cNvGrpSpPr/>
          <p:nvPr/>
        </p:nvGrpSpPr>
        <p:grpSpPr>
          <a:xfrm rot="3821567">
            <a:off x="613903" y="2140717"/>
            <a:ext cx="5081668" cy="2770176"/>
            <a:chOff x="769379" y="2244431"/>
            <a:chExt cx="5081668" cy="277017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A1D316E-83AE-089E-CEBD-8C62794E462A}"/>
                </a:ext>
              </a:extLst>
            </p:cNvPr>
            <p:cNvSpPr txBox="1"/>
            <p:nvPr/>
          </p:nvSpPr>
          <p:spPr>
            <a:xfrm rot="1553823">
              <a:off x="3654311" y="4306721"/>
              <a:ext cx="21674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>
                  <a:solidFill>
                    <a:srgbClr val="FF0000"/>
                  </a:solidFill>
                </a:rPr>
                <a:t>mirror #2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0D94130-BAC9-074F-ECB0-BEF17AB9B7E9}"/>
                </a:ext>
              </a:extLst>
            </p:cNvPr>
            <p:cNvCxnSpPr>
              <a:cxnSpLocks/>
            </p:cNvCxnSpPr>
            <p:nvPr/>
          </p:nvCxnSpPr>
          <p:spPr>
            <a:xfrm>
              <a:off x="769379" y="2244431"/>
              <a:ext cx="5081668" cy="2492471"/>
            </a:xfrm>
            <a:prstGeom prst="line">
              <a:avLst/>
            </a:prstGeom>
            <a:ln w="76200">
              <a:solidFill>
                <a:srgbClr val="FF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CEA56A6-0BD1-EE38-1EDA-4AD369B93BAF}"/>
                  </a:ext>
                </a:extLst>
              </p:cNvPr>
              <p:cNvSpPr txBox="1"/>
              <p:nvPr/>
            </p:nvSpPr>
            <p:spPr>
              <a:xfrm>
                <a:off x="3752852" y="178100"/>
                <a:ext cx="8439148" cy="8876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30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300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3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3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30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3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0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3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m:rPr>
                            <m:nor/>
                          </m:rPr>
                          <a:rPr lang="en-CA" sz="3000"/>
                          <m:t>𝟙</m:t>
                        </m:r>
                        <m:r>
                          <a:rPr lang="en-CA" sz="3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GB" sz="3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30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3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0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3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3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3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3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3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GB" sz="3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CA" sz="3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0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3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0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3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r>
                              <m:rPr>
                                <m:nor/>
                              </m:rPr>
                              <a:rPr lang="en-CA" sz="3000"/>
                              <m:t>𝟙</m:t>
                            </m:r>
                            <m:r>
                              <a:rPr lang="en-CA" sz="3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GB" sz="3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0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3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0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3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sSub>
                              <m:sSubPr>
                                <m:ctrlPr>
                                  <a:rPr lang="en-CA" sz="3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3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3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3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CA" sz="30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CEA56A6-0BD1-EE38-1EDA-4AD369B93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852" y="178100"/>
                <a:ext cx="8439148" cy="8876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D7C14B11-7138-205B-D2CF-8787C060AFCE}"/>
              </a:ext>
            </a:extLst>
          </p:cNvPr>
          <p:cNvGrpSpPr/>
          <p:nvPr/>
        </p:nvGrpSpPr>
        <p:grpSpPr>
          <a:xfrm>
            <a:off x="6916680" y="1454419"/>
            <a:ext cx="4451122" cy="2935328"/>
            <a:chOff x="6916680" y="1454419"/>
            <a:chExt cx="4451122" cy="29353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23A56F8-E7DE-D436-BD9E-26FD17580564}"/>
                    </a:ext>
                  </a:extLst>
                </p:cNvPr>
                <p:cNvSpPr txBox="1"/>
                <p:nvPr/>
              </p:nvSpPr>
              <p:spPr>
                <a:xfrm>
                  <a:off x="6916680" y="3034440"/>
                  <a:ext cx="4451122" cy="135530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r>
                        <a:rPr lang="en-GB" sz="8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800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lang="en-CA" sz="8000"/>
                        <m:t>𝟙</m:t>
                      </m:r>
                      <m:r>
                        <a:rPr lang="en-GB" sz="8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CA" sz="8000"/>
                            <m:t>𝟙</m:t>
                          </m:r>
                        </m:e>
                        <m:sup>
                          <m:r>
                            <a:rPr lang="en-GB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a14:m>
                  <a:r>
                    <a:rPr lang="en-CA" sz="8000" i="1" dirty="0">
                      <a:solidFill>
                        <a:srgbClr val="002060"/>
                      </a:solidFill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23A56F8-E7DE-D436-BD9E-26FD175805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6680" y="3034440"/>
                  <a:ext cx="4451122" cy="135530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Arrow: Down 4">
                  <a:extLst>
                    <a:ext uri="{FF2B5EF4-FFF2-40B4-BE49-F238E27FC236}">
                      <a16:creationId xmlns:a16="http://schemas.microsoft.com/office/drawing/2014/main" id="{9278F819-AD1B-981D-3D40-D0026385C2CF}"/>
                    </a:ext>
                  </a:extLst>
                </p:cNvPr>
                <p:cNvSpPr/>
                <p:nvPr/>
              </p:nvSpPr>
              <p:spPr>
                <a:xfrm>
                  <a:off x="7229075" y="1454419"/>
                  <a:ext cx="3393115" cy="1580021"/>
                </a:xfrm>
                <a:prstGeom prst="downArrow">
                  <a:avLst>
                    <a:gd name="adj1" fmla="val 80317"/>
                    <a:gd name="adj2" fmla="val 50000"/>
                  </a:avLst>
                </a:prstGeom>
                <a:solidFill>
                  <a:srgbClr val="E5FFF1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i="1" dirty="0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CA" sz="4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5" name="Arrow: Down 4">
                  <a:extLst>
                    <a:ext uri="{FF2B5EF4-FFF2-40B4-BE49-F238E27FC236}">
                      <a16:creationId xmlns:a16="http://schemas.microsoft.com/office/drawing/2014/main" id="{9278F819-AD1B-981D-3D40-D0026385C2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9075" y="1454419"/>
                  <a:ext cx="3393115" cy="1580021"/>
                </a:xfrm>
                <a:prstGeom prst="downArrow">
                  <a:avLst>
                    <a:gd name="adj1" fmla="val 80317"/>
                    <a:gd name="adj2" fmla="val 50000"/>
                  </a:avLst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rgbClr val="00206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A33809C-87C4-DEA0-0127-96F4D10A7725}"/>
                  </a:ext>
                </a:extLst>
              </p:cNvPr>
              <p:cNvSpPr txBox="1"/>
              <p:nvPr/>
            </p:nvSpPr>
            <p:spPr>
              <a:xfrm>
                <a:off x="257577" y="746533"/>
                <a:ext cx="183792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i="1" dirty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CA" sz="4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A33809C-87C4-DEA0-0127-96F4D10A7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77" y="746533"/>
                <a:ext cx="1837923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39304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3845">
        <p159:morph option="byObject"/>
      </p:transition>
    </mc:Choice>
    <mc:Fallback xmlns="">
      <p:transition spd="slow" advTm="138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121B0F34-A7AB-5F4D-9293-DD47C3220B26}"/>
              </a:ext>
            </a:extLst>
          </p:cNvPr>
          <p:cNvGrpSpPr/>
          <p:nvPr/>
        </p:nvGrpSpPr>
        <p:grpSpPr>
          <a:xfrm>
            <a:off x="2525158" y="594816"/>
            <a:ext cx="741210" cy="5993960"/>
            <a:chOff x="4301390" y="594816"/>
            <a:chExt cx="741210" cy="599396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5C829A-9D1C-4E95-BA9E-4106B5EA9D4F}"/>
                </a:ext>
              </a:extLst>
            </p:cNvPr>
            <p:cNvSpPr txBox="1"/>
            <p:nvPr/>
          </p:nvSpPr>
          <p:spPr>
            <a:xfrm rot="16196446">
              <a:off x="3456005" y="5035506"/>
              <a:ext cx="239865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>
                  <a:solidFill>
                    <a:srgbClr val="0070C0"/>
                  </a:solidFill>
                </a:rPr>
                <a:t>mirror #1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2E5B282-3E01-D959-3CCA-9D5AEEF5D830}"/>
                </a:ext>
              </a:extLst>
            </p:cNvPr>
            <p:cNvCxnSpPr>
              <a:cxnSpLocks/>
            </p:cNvCxnSpPr>
            <p:nvPr/>
          </p:nvCxnSpPr>
          <p:spPr>
            <a:xfrm>
              <a:off x="5042600" y="594816"/>
              <a:ext cx="0" cy="5844084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19D9A8C-A902-2F9D-EBCE-29A286BB8A64}"/>
              </a:ext>
            </a:extLst>
          </p:cNvPr>
          <p:cNvGrpSpPr/>
          <p:nvPr/>
        </p:nvGrpSpPr>
        <p:grpSpPr>
          <a:xfrm rot="3821567">
            <a:off x="613903" y="2140717"/>
            <a:ext cx="5081668" cy="2770176"/>
            <a:chOff x="769379" y="2244431"/>
            <a:chExt cx="5081668" cy="277017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A1D316E-83AE-089E-CEBD-8C62794E462A}"/>
                </a:ext>
              </a:extLst>
            </p:cNvPr>
            <p:cNvSpPr txBox="1"/>
            <p:nvPr/>
          </p:nvSpPr>
          <p:spPr>
            <a:xfrm rot="1553823">
              <a:off x="3654311" y="4306721"/>
              <a:ext cx="21674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>
                  <a:solidFill>
                    <a:srgbClr val="FF0000"/>
                  </a:solidFill>
                </a:rPr>
                <a:t>mirror #2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0D94130-BAC9-074F-ECB0-BEF17AB9B7E9}"/>
                </a:ext>
              </a:extLst>
            </p:cNvPr>
            <p:cNvCxnSpPr>
              <a:cxnSpLocks/>
            </p:cNvCxnSpPr>
            <p:nvPr/>
          </p:nvCxnSpPr>
          <p:spPr>
            <a:xfrm>
              <a:off x="769379" y="2244431"/>
              <a:ext cx="5081668" cy="2492471"/>
            </a:xfrm>
            <a:prstGeom prst="line">
              <a:avLst/>
            </a:prstGeom>
            <a:ln w="76200">
              <a:solidFill>
                <a:srgbClr val="FF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CEA56A6-0BD1-EE38-1EDA-4AD369B93BAF}"/>
                  </a:ext>
                </a:extLst>
              </p:cNvPr>
              <p:cNvSpPr txBox="1"/>
              <p:nvPr/>
            </p:nvSpPr>
            <p:spPr>
              <a:xfrm>
                <a:off x="3752852" y="178100"/>
                <a:ext cx="8439148" cy="8876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30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300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3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3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30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3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0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3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m:rPr>
                            <m:nor/>
                          </m:rPr>
                          <a:rPr lang="en-CA" sz="3000"/>
                          <m:t>𝟙</m:t>
                        </m:r>
                        <m:r>
                          <a:rPr lang="en-CA" sz="3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GB" sz="3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30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3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0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3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3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3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3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3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GB" sz="3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CA" sz="3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0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3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0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3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r>
                              <m:rPr>
                                <m:nor/>
                              </m:rPr>
                              <a:rPr lang="en-CA" sz="3000"/>
                              <m:t>𝟙</m:t>
                            </m:r>
                            <m:r>
                              <a:rPr lang="en-CA" sz="3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GB" sz="3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0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3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0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3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sSub>
                              <m:sSubPr>
                                <m:ctrlPr>
                                  <a:rPr lang="en-CA" sz="3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3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3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3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CA" sz="30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CEA56A6-0BD1-EE38-1EDA-4AD369B93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852" y="178100"/>
                <a:ext cx="8439148" cy="8876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D7C14B11-7138-205B-D2CF-8787C060AFCE}"/>
              </a:ext>
            </a:extLst>
          </p:cNvPr>
          <p:cNvGrpSpPr/>
          <p:nvPr/>
        </p:nvGrpSpPr>
        <p:grpSpPr>
          <a:xfrm>
            <a:off x="6916680" y="1454419"/>
            <a:ext cx="4451122" cy="2935328"/>
            <a:chOff x="6916680" y="1454419"/>
            <a:chExt cx="4451122" cy="29353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23A56F8-E7DE-D436-BD9E-26FD17580564}"/>
                    </a:ext>
                  </a:extLst>
                </p:cNvPr>
                <p:cNvSpPr txBox="1"/>
                <p:nvPr/>
              </p:nvSpPr>
              <p:spPr>
                <a:xfrm>
                  <a:off x="6916680" y="3034440"/>
                  <a:ext cx="4451122" cy="135530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r>
                        <a:rPr lang="en-GB" sz="8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800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lang="en-CA" sz="8000"/>
                        <m:t>𝟙</m:t>
                      </m:r>
                      <m:r>
                        <a:rPr lang="en-GB" sz="8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CA" sz="8000"/>
                            <m:t>𝟙</m:t>
                          </m:r>
                        </m:e>
                        <m:sup>
                          <m:r>
                            <a:rPr lang="en-GB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a14:m>
                  <a:r>
                    <a:rPr lang="en-CA" sz="8000" i="1" dirty="0">
                      <a:solidFill>
                        <a:srgbClr val="002060"/>
                      </a:solidFill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23A56F8-E7DE-D436-BD9E-26FD175805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6680" y="3034440"/>
                  <a:ext cx="4451122" cy="135530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Arrow: Down 4">
                  <a:extLst>
                    <a:ext uri="{FF2B5EF4-FFF2-40B4-BE49-F238E27FC236}">
                      <a16:creationId xmlns:a16="http://schemas.microsoft.com/office/drawing/2014/main" id="{9278F819-AD1B-981D-3D40-D0026385C2CF}"/>
                    </a:ext>
                  </a:extLst>
                </p:cNvPr>
                <p:cNvSpPr/>
                <p:nvPr/>
              </p:nvSpPr>
              <p:spPr>
                <a:xfrm>
                  <a:off x="7229075" y="1454419"/>
                  <a:ext cx="3393115" cy="1580021"/>
                </a:xfrm>
                <a:prstGeom prst="downArrow">
                  <a:avLst>
                    <a:gd name="adj1" fmla="val 80317"/>
                    <a:gd name="adj2" fmla="val 50000"/>
                  </a:avLst>
                </a:prstGeom>
                <a:solidFill>
                  <a:srgbClr val="E5FFF1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i="1" dirty="0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CA" sz="4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5" name="Arrow: Down 4">
                  <a:extLst>
                    <a:ext uri="{FF2B5EF4-FFF2-40B4-BE49-F238E27FC236}">
                      <a16:creationId xmlns:a16="http://schemas.microsoft.com/office/drawing/2014/main" id="{9278F819-AD1B-981D-3D40-D0026385C2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9075" y="1454419"/>
                  <a:ext cx="3393115" cy="1580021"/>
                </a:xfrm>
                <a:prstGeom prst="downArrow">
                  <a:avLst>
                    <a:gd name="adj1" fmla="val 80317"/>
                    <a:gd name="adj2" fmla="val 50000"/>
                  </a:avLst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rgbClr val="00206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A33809C-87C4-DEA0-0127-96F4D10A7725}"/>
                  </a:ext>
                </a:extLst>
              </p:cNvPr>
              <p:cNvSpPr txBox="1"/>
              <p:nvPr/>
            </p:nvSpPr>
            <p:spPr>
              <a:xfrm>
                <a:off x="257577" y="746533"/>
                <a:ext cx="183792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i="1" dirty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CA" sz="4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A33809C-87C4-DEA0-0127-96F4D10A7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77" y="746533"/>
                <a:ext cx="1837923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73BD38-2E55-0CCE-8BE2-9DB9EA313D68}"/>
              </a:ext>
            </a:extLst>
          </p:cNvPr>
          <p:cNvCxnSpPr>
            <a:cxnSpLocks/>
          </p:cNvCxnSpPr>
          <p:nvPr/>
        </p:nvCxnSpPr>
        <p:spPr>
          <a:xfrm flipV="1">
            <a:off x="3266368" y="1809750"/>
            <a:ext cx="1419932" cy="1655763"/>
          </a:xfrm>
          <a:prstGeom prst="straightConnector1">
            <a:avLst/>
          </a:prstGeom>
          <a:ln w="152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36039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845">
        <p:fade/>
      </p:transition>
    </mc:Choice>
    <mc:Fallback xmlns="">
      <p:transition spd="med" advTm="13845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121B0F34-A7AB-5F4D-9293-DD47C3220B26}"/>
              </a:ext>
            </a:extLst>
          </p:cNvPr>
          <p:cNvGrpSpPr/>
          <p:nvPr/>
        </p:nvGrpSpPr>
        <p:grpSpPr>
          <a:xfrm>
            <a:off x="2525158" y="594816"/>
            <a:ext cx="741210" cy="5993960"/>
            <a:chOff x="4301390" y="594816"/>
            <a:chExt cx="741210" cy="599396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5C829A-9D1C-4E95-BA9E-4106B5EA9D4F}"/>
                </a:ext>
              </a:extLst>
            </p:cNvPr>
            <p:cNvSpPr txBox="1"/>
            <p:nvPr/>
          </p:nvSpPr>
          <p:spPr>
            <a:xfrm rot="16196446">
              <a:off x="3456005" y="5035506"/>
              <a:ext cx="239865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>
                  <a:solidFill>
                    <a:srgbClr val="0070C0"/>
                  </a:solidFill>
                </a:rPr>
                <a:t>mirror #1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2E5B282-3E01-D959-3CCA-9D5AEEF5D830}"/>
                </a:ext>
              </a:extLst>
            </p:cNvPr>
            <p:cNvCxnSpPr>
              <a:cxnSpLocks/>
            </p:cNvCxnSpPr>
            <p:nvPr/>
          </p:nvCxnSpPr>
          <p:spPr>
            <a:xfrm>
              <a:off x="5042600" y="594816"/>
              <a:ext cx="0" cy="5844084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19D9A8C-A902-2F9D-EBCE-29A286BB8A64}"/>
              </a:ext>
            </a:extLst>
          </p:cNvPr>
          <p:cNvGrpSpPr/>
          <p:nvPr/>
        </p:nvGrpSpPr>
        <p:grpSpPr>
          <a:xfrm rot="3821567">
            <a:off x="613903" y="2140717"/>
            <a:ext cx="5081668" cy="2770176"/>
            <a:chOff x="769379" y="2244431"/>
            <a:chExt cx="5081668" cy="277017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A1D316E-83AE-089E-CEBD-8C62794E462A}"/>
                </a:ext>
              </a:extLst>
            </p:cNvPr>
            <p:cNvSpPr txBox="1"/>
            <p:nvPr/>
          </p:nvSpPr>
          <p:spPr>
            <a:xfrm rot="1553823">
              <a:off x="3654311" y="4306721"/>
              <a:ext cx="21674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>
                  <a:solidFill>
                    <a:srgbClr val="FF0000"/>
                  </a:solidFill>
                </a:rPr>
                <a:t>mirror #2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0D94130-BAC9-074F-ECB0-BEF17AB9B7E9}"/>
                </a:ext>
              </a:extLst>
            </p:cNvPr>
            <p:cNvCxnSpPr>
              <a:cxnSpLocks/>
            </p:cNvCxnSpPr>
            <p:nvPr/>
          </p:nvCxnSpPr>
          <p:spPr>
            <a:xfrm>
              <a:off x="769379" y="2244431"/>
              <a:ext cx="5081668" cy="2492471"/>
            </a:xfrm>
            <a:prstGeom prst="line">
              <a:avLst/>
            </a:prstGeom>
            <a:ln w="76200">
              <a:solidFill>
                <a:srgbClr val="FF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CEA56A6-0BD1-EE38-1EDA-4AD369B93BAF}"/>
                  </a:ext>
                </a:extLst>
              </p:cNvPr>
              <p:cNvSpPr txBox="1"/>
              <p:nvPr/>
            </p:nvSpPr>
            <p:spPr>
              <a:xfrm>
                <a:off x="3752852" y="178100"/>
                <a:ext cx="8439148" cy="8876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30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300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3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3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30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3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0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3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m:rPr>
                            <m:nor/>
                          </m:rPr>
                          <a:rPr lang="en-CA" sz="3000"/>
                          <m:t>𝟙</m:t>
                        </m:r>
                        <m:r>
                          <a:rPr lang="en-CA" sz="3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GB" sz="3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30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3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0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3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3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3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3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3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GB" sz="3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CA" sz="3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0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3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0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3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r>
                              <m:rPr>
                                <m:nor/>
                              </m:rPr>
                              <a:rPr lang="en-CA" sz="3000"/>
                              <m:t>𝟙</m:t>
                            </m:r>
                            <m:r>
                              <a:rPr lang="en-CA" sz="3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GB" sz="3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0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3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0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3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sSub>
                              <m:sSubPr>
                                <m:ctrlPr>
                                  <a:rPr lang="en-CA" sz="3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3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3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3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CA" sz="30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CEA56A6-0BD1-EE38-1EDA-4AD369B93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852" y="178100"/>
                <a:ext cx="8439148" cy="8876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D7C14B11-7138-205B-D2CF-8787C060AFCE}"/>
              </a:ext>
            </a:extLst>
          </p:cNvPr>
          <p:cNvGrpSpPr/>
          <p:nvPr/>
        </p:nvGrpSpPr>
        <p:grpSpPr>
          <a:xfrm>
            <a:off x="6916680" y="1454419"/>
            <a:ext cx="4451122" cy="2935328"/>
            <a:chOff x="6916680" y="1454419"/>
            <a:chExt cx="4451122" cy="29353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23A56F8-E7DE-D436-BD9E-26FD17580564}"/>
                    </a:ext>
                  </a:extLst>
                </p:cNvPr>
                <p:cNvSpPr txBox="1"/>
                <p:nvPr/>
              </p:nvSpPr>
              <p:spPr>
                <a:xfrm>
                  <a:off x="6916680" y="3034440"/>
                  <a:ext cx="4451122" cy="135530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r>
                        <a:rPr lang="en-GB" sz="8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800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lang="en-CA" sz="8000"/>
                        <m:t>𝟙</m:t>
                      </m:r>
                      <m:r>
                        <a:rPr lang="en-GB" sz="8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CA" sz="8000"/>
                            <m:t>𝟙</m:t>
                          </m:r>
                        </m:e>
                        <m:sup>
                          <m:r>
                            <a:rPr lang="en-GB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a14:m>
                  <a:r>
                    <a:rPr lang="en-CA" sz="8000" i="1" dirty="0">
                      <a:solidFill>
                        <a:srgbClr val="002060"/>
                      </a:solidFill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23A56F8-E7DE-D436-BD9E-26FD175805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6680" y="3034440"/>
                  <a:ext cx="4451122" cy="135530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Arrow: Down 4">
                  <a:extLst>
                    <a:ext uri="{FF2B5EF4-FFF2-40B4-BE49-F238E27FC236}">
                      <a16:creationId xmlns:a16="http://schemas.microsoft.com/office/drawing/2014/main" id="{9278F819-AD1B-981D-3D40-D0026385C2CF}"/>
                    </a:ext>
                  </a:extLst>
                </p:cNvPr>
                <p:cNvSpPr/>
                <p:nvPr/>
              </p:nvSpPr>
              <p:spPr>
                <a:xfrm>
                  <a:off x="7229075" y="1454419"/>
                  <a:ext cx="3393115" cy="1580021"/>
                </a:xfrm>
                <a:prstGeom prst="downArrow">
                  <a:avLst>
                    <a:gd name="adj1" fmla="val 80317"/>
                    <a:gd name="adj2" fmla="val 50000"/>
                  </a:avLst>
                </a:prstGeom>
                <a:solidFill>
                  <a:srgbClr val="E5FFF1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i="1" dirty="0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CA" sz="4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5" name="Arrow: Down 4">
                  <a:extLst>
                    <a:ext uri="{FF2B5EF4-FFF2-40B4-BE49-F238E27FC236}">
                      <a16:creationId xmlns:a16="http://schemas.microsoft.com/office/drawing/2014/main" id="{9278F819-AD1B-981D-3D40-D0026385C2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9075" y="1454419"/>
                  <a:ext cx="3393115" cy="1580021"/>
                </a:xfrm>
                <a:prstGeom prst="downArrow">
                  <a:avLst>
                    <a:gd name="adj1" fmla="val 80317"/>
                    <a:gd name="adj2" fmla="val 50000"/>
                  </a:avLst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rgbClr val="00206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A33809C-87C4-DEA0-0127-96F4D10A7725}"/>
                  </a:ext>
                </a:extLst>
              </p:cNvPr>
              <p:cNvSpPr txBox="1"/>
              <p:nvPr/>
            </p:nvSpPr>
            <p:spPr>
              <a:xfrm>
                <a:off x="257577" y="746533"/>
                <a:ext cx="183792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i="1" dirty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CA" sz="4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A33809C-87C4-DEA0-0127-96F4D10A7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77" y="746533"/>
                <a:ext cx="1837923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73BD38-2E55-0CCE-8BE2-9DB9EA313D68}"/>
              </a:ext>
            </a:extLst>
          </p:cNvPr>
          <p:cNvCxnSpPr>
            <a:cxnSpLocks/>
          </p:cNvCxnSpPr>
          <p:nvPr/>
        </p:nvCxnSpPr>
        <p:spPr>
          <a:xfrm flipH="1" flipV="1">
            <a:off x="1859277" y="1809750"/>
            <a:ext cx="1419932" cy="1655763"/>
          </a:xfrm>
          <a:prstGeom prst="straightConnector1">
            <a:avLst/>
          </a:prstGeom>
          <a:ln w="152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0771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845">
        <p:fade/>
      </p:transition>
    </mc:Choice>
    <mc:Fallback xmlns="">
      <p:transition spd="med" advTm="13845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121B0F34-A7AB-5F4D-9293-DD47C3220B26}"/>
              </a:ext>
            </a:extLst>
          </p:cNvPr>
          <p:cNvGrpSpPr/>
          <p:nvPr/>
        </p:nvGrpSpPr>
        <p:grpSpPr>
          <a:xfrm>
            <a:off x="2525158" y="594816"/>
            <a:ext cx="741210" cy="5993960"/>
            <a:chOff x="4301390" y="594816"/>
            <a:chExt cx="741210" cy="599396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5C829A-9D1C-4E95-BA9E-4106B5EA9D4F}"/>
                </a:ext>
              </a:extLst>
            </p:cNvPr>
            <p:cNvSpPr txBox="1"/>
            <p:nvPr/>
          </p:nvSpPr>
          <p:spPr>
            <a:xfrm rot="16196446">
              <a:off x="3456005" y="5035506"/>
              <a:ext cx="239865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>
                  <a:solidFill>
                    <a:srgbClr val="0070C0"/>
                  </a:solidFill>
                </a:rPr>
                <a:t>mirror #1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2E5B282-3E01-D959-3CCA-9D5AEEF5D830}"/>
                </a:ext>
              </a:extLst>
            </p:cNvPr>
            <p:cNvCxnSpPr>
              <a:cxnSpLocks/>
            </p:cNvCxnSpPr>
            <p:nvPr/>
          </p:nvCxnSpPr>
          <p:spPr>
            <a:xfrm>
              <a:off x="5042600" y="594816"/>
              <a:ext cx="0" cy="5844084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19D9A8C-A902-2F9D-EBCE-29A286BB8A64}"/>
              </a:ext>
            </a:extLst>
          </p:cNvPr>
          <p:cNvGrpSpPr/>
          <p:nvPr/>
        </p:nvGrpSpPr>
        <p:grpSpPr>
          <a:xfrm rot="3821567">
            <a:off x="613903" y="2140717"/>
            <a:ext cx="5081668" cy="2770176"/>
            <a:chOff x="769379" y="2244431"/>
            <a:chExt cx="5081668" cy="277017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A1D316E-83AE-089E-CEBD-8C62794E462A}"/>
                </a:ext>
              </a:extLst>
            </p:cNvPr>
            <p:cNvSpPr txBox="1"/>
            <p:nvPr/>
          </p:nvSpPr>
          <p:spPr>
            <a:xfrm rot="1553823">
              <a:off x="3654311" y="4306721"/>
              <a:ext cx="21674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000" dirty="0">
                  <a:solidFill>
                    <a:srgbClr val="FF0000"/>
                  </a:solidFill>
                </a:rPr>
                <a:t>mirror #2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0D94130-BAC9-074F-ECB0-BEF17AB9B7E9}"/>
                </a:ext>
              </a:extLst>
            </p:cNvPr>
            <p:cNvCxnSpPr>
              <a:cxnSpLocks/>
            </p:cNvCxnSpPr>
            <p:nvPr/>
          </p:nvCxnSpPr>
          <p:spPr>
            <a:xfrm>
              <a:off x="769379" y="2244431"/>
              <a:ext cx="5081668" cy="2492471"/>
            </a:xfrm>
            <a:prstGeom prst="line">
              <a:avLst/>
            </a:prstGeom>
            <a:ln w="76200">
              <a:solidFill>
                <a:srgbClr val="FF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CEA56A6-0BD1-EE38-1EDA-4AD369B93BAF}"/>
                  </a:ext>
                </a:extLst>
              </p:cNvPr>
              <p:cNvSpPr txBox="1"/>
              <p:nvPr/>
            </p:nvSpPr>
            <p:spPr>
              <a:xfrm>
                <a:off x="3752852" y="178100"/>
                <a:ext cx="8439148" cy="8876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30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300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sz="3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3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30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3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0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3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m:rPr>
                            <m:nor/>
                          </m:rPr>
                          <a:rPr lang="en-CA" sz="3000"/>
                          <m:t>𝟙</m:t>
                        </m:r>
                        <m:r>
                          <a:rPr lang="en-CA" sz="3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GB" sz="3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30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3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0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3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3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3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3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3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GB" sz="3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CA" sz="3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0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3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0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3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r>
                              <m:rPr>
                                <m:nor/>
                              </m:rPr>
                              <a:rPr lang="en-CA" sz="3000"/>
                              <m:t>𝟙</m:t>
                            </m:r>
                            <m:r>
                              <a:rPr lang="en-CA" sz="3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GB" sz="3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0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3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0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3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sSub>
                              <m:sSubPr>
                                <m:ctrlPr>
                                  <a:rPr lang="en-CA" sz="3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3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3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3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3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CA" sz="30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CEA56A6-0BD1-EE38-1EDA-4AD369B93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852" y="178100"/>
                <a:ext cx="8439148" cy="8876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D7C14B11-7138-205B-D2CF-8787C060AFCE}"/>
              </a:ext>
            </a:extLst>
          </p:cNvPr>
          <p:cNvGrpSpPr/>
          <p:nvPr/>
        </p:nvGrpSpPr>
        <p:grpSpPr>
          <a:xfrm>
            <a:off x="6916680" y="1454419"/>
            <a:ext cx="4451122" cy="2935328"/>
            <a:chOff x="6916680" y="1454419"/>
            <a:chExt cx="4451122" cy="29353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23A56F8-E7DE-D436-BD9E-26FD17580564}"/>
                    </a:ext>
                  </a:extLst>
                </p:cNvPr>
                <p:cNvSpPr txBox="1"/>
                <p:nvPr/>
              </p:nvSpPr>
              <p:spPr>
                <a:xfrm>
                  <a:off x="6916680" y="3034440"/>
                  <a:ext cx="4451122" cy="135530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r>
                        <a:rPr lang="en-GB" sz="8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800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lang="en-CA" sz="8000"/>
                        <m:t>𝟙</m:t>
                      </m:r>
                      <m:r>
                        <a:rPr lang="en-GB" sz="8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CA" sz="8000"/>
                            <m:t>𝟙</m:t>
                          </m:r>
                        </m:e>
                        <m:sup>
                          <m:r>
                            <a:rPr lang="en-GB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a14:m>
                  <a:r>
                    <a:rPr lang="en-CA" sz="8000" i="1" dirty="0">
                      <a:solidFill>
                        <a:srgbClr val="002060"/>
                      </a:solidFill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23A56F8-E7DE-D436-BD9E-26FD175805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6680" y="3034440"/>
                  <a:ext cx="4451122" cy="135530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Arrow: Down 4">
                  <a:extLst>
                    <a:ext uri="{FF2B5EF4-FFF2-40B4-BE49-F238E27FC236}">
                      <a16:creationId xmlns:a16="http://schemas.microsoft.com/office/drawing/2014/main" id="{9278F819-AD1B-981D-3D40-D0026385C2CF}"/>
                    </a:ext>
                  </a:extLst>
                </p:cNvPr>
                <p:cNvSpPr/>
                <p:nvPr/>
              </p:nvSpPr>
              <p:spPr>
                <a:xfrm>
                  <a:off x="7229075" y="1454419"/>
                  <a:ext cx="3393115" cy="1580021"/>
                </a:xfrm>
                <a:prstGeom prst="downArrow">
                  <a:avLst>
                    <a:gd name="adj1" fmla="val 80317"/>
                    <a:gd name="adj2" fmla="val 50000"/>
                  </a:avLst>
                </a:prstGeom>
                <a:solidFill>
                  <a:srgbClr val="E5FFF1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i="1" dirty="0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CA" sz="4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5" name="Arrow: Down 4">
                  <a:extLst>
                    <a:ext uri="{FF2B5EF4-FFF2-40B4-BE49-F238E27FC236}">
                      <a16:creationId xmlns:a16="http://schemas.microsoft.com/office/drawing/2014/main" id="{9278F819-AD1B-981D-3D40-D0026385C2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9075" y="1454419"/>
                  <a:ext cx="3393115" cy="1580021"/>
                </a:xfrm>
                <a:prstGeom prst="downArrow">
                  <a:avLst>
                    <a:gd name="adj1" fmla="val 80317"/>
                    <a:gd name="adj2" fmla="val 50000"/>
                  </a:avLst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rgbClr val="00206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A33809C-87C4-DEA0-0127-96F4D10A7725}"/>
                  </a:ext>
                </a:extLst>
              </p:cNvPr>
              <p:cNvSpPr txBox="1"/>
              <p:nvPr/>
            </p:nvSpPr>
            <p:spPr>
              <a:xfrm>
                <a:off x="257577" y="746533"/>
                <a:ext cx="183792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i="1" dirty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CA" sz="4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A33809C-87C4-DEA0-0127-96F4D10A7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77" y="746533"/>
                <a:ext cx="1837923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73BD38-2E55-0CCE-8BE2-9DB9EA313D68}"/>
              </a:ext>
            </a:extLst>
          </p:cNvPr>
          <p:cNvCxnSpPr>
            <a:cxnSpLocks/>
          </p:cNvCxnSpPr>
          <p:nvPr/>
        </p:nvCxnSpPr>
        <p:spPr>
          <a:xfrm flipV="1">
            <a:off x="3266368" y="1809750"/>
            <a:ext cx="1419932" cy="1655763"/>
          </a:xfrm>
          <a:prstGeom prst="straightConnector1">
            <a:avLst/>
          </a:prstGeom>
          <a:ln w="152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50539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845">
        <p:fade/>
      </p:transition>
    </mc:Choice>
    <mc:Fallback xmlns="">
      <p:transition spd="med" advTm="13845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A72565-F59D-2B97-158E-3C46BC4A5039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344400" cy="1364925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GB" sz="4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8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m:rPr>
                            <m:nor/>
                          </m:rPr>
                          <a:rPr lang="en-CA" sz="4800"/>
                          <m:t>𝟙</m:t>
                        </m:r>
                        <m:r>
                          <a:rPr lang="en-CA" sz="4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8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GB" sz="4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GB" sz="4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8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4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8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4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r>
                              <m:rPr>
                                <m:nor/>
                              </m:rPr>
                              <a:rPr lang="en-CA" sz="4800"/>
                              <m:t>𝟙</m:t>
                            </m:r>
                            <m:r>
                              <a:rPr lang="en-CA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8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4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8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4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GB" sz="4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A72565-F59D-2B97-158E-3C46BC4A5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344400" cy="13649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C2D014-6086-6E34-20B1-67BD506034E8}"/>
                  </a:ext>
                </a:extLst>
              </p:cNvPr>
              <p:cNvSpPr txBox="1"/>
              <p:nvPr/>
            </p:nvSpPr>
            <p:spPr>
              <a:xfrm>
                <a:off x="353961" y="1364925"/>
                <a:ext cx="11061292" cy="5584927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sz="4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f>
                          <m:fPr>
                            <m:ctrlPr>
                              <a:rPr lang="en-GB" sz="4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4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m:rPr>
                        <m:nor/>
                      </m:rPr>
                      <a:rPr lang="en-CA" sz="4400"/>
                      <m:t>𝟙</m:t>
                    </m:r>
                    <m:r>
                      <a:rPr lang="en-CA" sz="4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GB" sz="4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GB" sz="4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4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sSub>
                      <m:sSubPr>
                        <m:ctrlPr>
                          <a:rPr lang="en-CA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CA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sz="44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4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f>
                          <m:fPr>
                            <m:ctrlPr>
                              <a:rPr lang="en-GB" sz="4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4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d>
                      <m:dPr>
                        <m:begChr m:val="["/>
                        <m:endChr m:val="]"/>
                        <m:ctrlPr>
                          <a:rPr lang="en-GB" sz="4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4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4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4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4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CA" sz="4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GB" sz="4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GB" sz="4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 dirty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4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d>
                      <m:dPr>
                        <m:begChr m:val="["/>
                        <m:endChr m:val="]"/>
                        <m:ctrlPr>
                          <a:rPr lang="en-GB" sz="4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4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4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4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4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GB" sz="4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4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4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4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GB" sz="4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4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4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4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4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GB" sz="4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400" i="1" dirty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4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d>
                        <m:dPr>
                          <m:begChr m:val="["/>
                          <m:endChr m:val="]"/>
                          <m:ctrlPr>
                            <a:rPr lang="en-GB" sz="4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4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4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4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GB" sz="4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GB" sz="4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400" i="1" dirty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4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d>
                        <m:dPr>
                          <m:begChr m:val="["/>
                          <m:endChr m:val="]"/>
                          <m:ctrlPr>
                            <a:rPr lang="en-GB" sz="4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4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4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4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4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4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4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4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0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4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000" i="1" dirty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GB" sz="40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40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0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4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000" i="1" dirty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r>
                                <a:rPr lang="en-GB" sz="4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4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0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4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000" i="1" dirty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GB" sz="40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40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func>
                                    <m:funcPr>
                                      <m:ctrlPr>
                                        <a:rPr lang="en-GB" sz="4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4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GB" sz="40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4000" i="1" dirty="0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lang="en-GB" sz="40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func>
                            </m:e>
                          </m:mr>
                        </m:m>
                      </m:e>
                    </m:d>
                    <m:r>
                      <a:rPr lang="en-GB" sz="4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4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0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ctrlPr>
                                        <a:rPr lang="en-GB" sz="4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000" i="1" dirty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  <m:e>
                              <m:r>
                                <a:rPr lang="en-GB" sz="4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4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sz="40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0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ctrlPr>
                                        <a:rPr lang="en-GB" sz="4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000" i="1" dirty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GB" sz="4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C2D014-6086-6E34-20B1-67BD50603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961" y="1364925"/>
                <a:ext cx="11061292" cy="55849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A138473-EB1F-8AD8-96B2-57A8193DB78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1392" y="1209600"/>
              <a:ext cx="10505880" cy="55040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A138473-EB1F-8AD8-96B2-57A8193DB7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2032" y="1200240"/>
                <a:ext cx="10524600" cy="552276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B6B55832-D002-F3DF-625F-4EB4E11AA26C}"/>
              </a:ext>
            </a:extLst>
          </p:cNvPr>
          <p:cNvSpPr/>
          <p:nvPr/>
        </p:nvSpPr>
        <p:spPr>
          <a:xfrm>
            <a:off x="7791450" y="4781550"/>
            <a:ext cx="3458271" cy="20874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3DB0D5-33FE-33AF-32EA-01C3B5A20B0D}"/>
              </a:ext>
            </a:extLst>
          </p:cNvPr>
          <p:cNvSpPr/>
          <p:nvPr/>
        </p:nvSpPr>
        <p:spPr>
          <a:xfrm>
            <a:off x="7123074" y="3511549"/>
            <a:ext cx="611226" cy="158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471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5811">
        <p:fade/>
      </p:transition>
    </mc:Choice>
    <mc:Fallback xmlns="">
      <p:transition spd="med" advTm="458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3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A72565-F59D-2B97-158E-3C46BC4A5039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344400" cy="1364925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GB" sz="4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8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m:rPr>
                            <m:nor/>
                          </m:rPr>
                          <a:rPr lang="en-CA" sz="4800"/>
                          <m:t>𝟙</m:t>
                        </m:r>
                        <m:r>
                          <a:rPr lang="en-CA" sz="4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8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GB" sz="4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GB" sz="4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8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4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8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4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r>
                              <m:rPr>
                                <m:nor/>
                              </m:rPr>
                              <a:rPr lang="en-CA" sz="4800"/>
                              <m:t>𝟙</m:t>
                            </m:r>
                            <m:r>
                              <a:rPr lang="en-CA" sz="4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8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4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8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4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m:rPr>
                        <m:nor/>
                      </m:rPr>
                      <a:rPr lang="en-GB" sz="4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4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A72565-F59D-2B97-158E-3C46BC4A5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344400" cy="13649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C2D014-6086-6E34-20B1-67BD506034E8}"/>
                  </a:ext>
                </a:extLst>
              </p:cNvPr>
              <p:cNvSpPr txBox="1"/>
              <p:nvPr/>
            </p:nvSpPr>
            <p:spPr>
              <a:xfrm>
                <a:off x="530942" y="1174425"/>
                <a:ext cx="11661058" cy="5725542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GB" sz="40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m:rPr>
                                        <m:lit/>
                                      </m:rP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GB" sz="4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GB" sz="40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m:rPr>
                                        <m:lit/>
                                      </m:rP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4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0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40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40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40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0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40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40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𝑖𝑦</m:t>
                                </m:r>
                              </m:e>
                              <m:e>
                                <m:r>
                                  <a:rPr lang="en-GB" sz="40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40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GB" sz="4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4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GB" sz="40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40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GB" sz="4000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40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GB" sz="4000" i="1" dirty="0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m:rPr>
                                            <m:lit/>
                                          </m:rPr>
                                          <a:rPr lang="en-GB" sz="40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GB" sz="40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en-GB" sz="40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40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GB" sz="40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GB" sz="4000" i="1" dirty="0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m:rPr>
                                            <m:lit/>
                                          </m:rPr>
                                          <a:rPr lang="en-GB" sz="40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GB" sz="40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GB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GB" sz="4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GB" sz="40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m:rPr>
                                        <m:lit/>
                                      </m:rP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40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GB" sz="40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m:rPr>
                                        <m:lit/>
                                      </m:rP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000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GB" sz="40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GB" sz="400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GB" sz="40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m:rPr>
                                        <m:lit/>
                                      </m:rP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sz="40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000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𝑖𝑦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GB" sz="40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GB" sz="40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m:rPr>
                                        <m:lit/>
                                      </m:rP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40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4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GB" sz="40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m:rPr>
                                        <m:lit/>
                                      </m:rP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GB" sz="4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GB" sz="40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GB" sz="40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m:rPr>
                                        <m:lit/>
                                      </m:rP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4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4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4000" i="1" dirty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40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sSup>
                                <m:sSupPr>
                                  <m:ctrlP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4000" i="1" dirty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4000" i="1" dirty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sz="40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400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4000" i="1" dirty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4000" i="1" dirty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GB" sz="40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𝑖𝑦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4000" i="1" dirty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GB" sz="4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4000" i="1" dirty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40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sSup>
                                <m:sSupPr>
                                  <m:ctrlP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4000" i="1" dirty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m:rPr>
                                      <m:lit/>
                                    </m:rP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GB" sz="4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4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4000" i="1" dirty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sz="40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400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4000" i="1" dirty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GB" sz="40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0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𝑖𝑦</m:t>
                                  </m:r>
                                </m:e>
                              </m:d>
                            </m:e>
                            <m:e>
                              <m:r>
                                <a:rPr lang="en-GB" sz="4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40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4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C2D014-6086-6E34-20B1-67BD50603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42" y="1174425"/>
                <a:ext cx="11661058" cy="57255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4FB4834-17EA-93D6-DF73-BFC8703C70D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71440" y="4068360"/>
              <a:ext cx="8310960" cy="2722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4FB4834-17EA-93D6-DF73-BFC8703C70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2080" y="4059000"/>
                <a:ext cx="8329680" cy="2741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6744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6513">
        <p:fade/>
      </p:transition>
    </mc:Choice>
    <mc:Fallback xmlns="">
      <p:transition spd="med" advTm="1265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A72565-F59D-2B97-158E-3C46BC4A5039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344400" cy="1364925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GB" sz="4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8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m:rPr>
                            <m:nor/>
                          </m:rPr>
                          <a:rPr lang="en-CA" sz="4800"/>
                          <m:t>𝟙</m:t>
                        </m:r>
                        <m:r>
                          <a:rPr lang="en-CA" sz="4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8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GB" sz="4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GB" sz="4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8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4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8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4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r>
                              <m:rPr>
                                <m:nor/>
                              </m:rPr>
                              <a:rPr lang="en-CA" sz="4800"/>
                              <m:t>𝟙</m:t>
                            </m:r>
                            <m:r>
                              <a:rPr lang="en-CA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8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4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8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4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GB" sz="4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A72565-F59D-2B97-158E-3C46BC4A5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344400" cy="13649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C2D014-6086-6E34-20B1-67BD506034E8}"/>
                  </a:ext>
                </a:extLst>
              </p:cNvPr>
              <p:cNvSpPr txBox="1"/>
              <p:nvPr/>
            </p:nvSpPr>
            <p:spPr>
              <a:xfrm>
                <a:off x="76200" y="1364925"/>
                <a:ext cx="8534400" cy="1736116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4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48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sz="4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4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4800" i="1" dirty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GB" sz="4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8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sz="4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4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480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GB" sz="4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4800" i="1" dirty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GB" sz="4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8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sz="4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4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𝑖𝑦</m:t>
                                  </m:r>
                                </m:e>
                              </m:d>
                            </m:e>
                            <m:e>
                              <m:r>
                                <a:rPr lang="en-GB" sz="4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48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4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C2D014-6086-6E34-20B1-67BD50603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1364925"/>
                <a:ext cx="8534400" cy="17361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BD2831-F17E-7671-3B80-7217A26E8B9B}"/>
                  </a:ext>
                </a:extLst>
              </p:cNvPr>
              <p:cNvSpPr txBox="1"/>
              <p:nvPr/>
            </p:nvSpPr>
            <p:spPr>
              <a:xfrm>
                <a:off x="228600" y="3075036"/>
                <a:ext cx="11393129" cy="2769989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4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4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𝑖𝑦</m:t>
                          </m:r>
                        </m:e>
                      </m:d>
                      <m:r>
                        <a:rPr lang="en-GB" sz="4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GB" sz="4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4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48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GB" sz="4800" i="1" dirty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GB" sz="4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GB" sz="4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48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GB" sz="4800" i="1" dirty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d>
                        <m:dPr>
                          <m:ctrlPr>
                            <a:rPr lang="en-GB" sz="4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4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𝑖𝑦</m:t>
                          </m:r>
                        </m:e>
                      </m:d>
                    </m:oMath>
                  </m:oMathPara>
                </a14:m>
                <a:endParaRPr lang="en-GB" sz="4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4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GB" sz="4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sty m:val="p"/>
                            </m:rPr>
                            <a:rPr lang="en-GB" sz="4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4800" i="1" dirty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4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4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𝑖𝑥</m:t>
                      </m:r>
                      <m:func>
                        <m:funcPr>
                          <m:ctrlPr>
                            <a:rPr lang="en-GB" sz="4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4800" i="1" dirty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4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4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𝑖𝑦</m:t>
                      </m:r>
                      <m:func>
                        <m:funcPr>
                          <m:ctrlPr>
                            <a:rPr lang="en-GB" sz="4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4800" i="1" dirty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4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4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GB" sz="4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8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GB" sz="4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4800" i="1" dirty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GB" sz="4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4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GB" sz="4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sty m:val="p"/>
                            </m:rPr>
                            <a:rPr lang="en-GB" sz="4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4800" i="1" dirty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4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48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GB" sz="4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4800" i="1" dirty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4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4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GB" sz="4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func>
                            <m:funcPr>
                              <m:ctrlPr>
                                <a:rPr lang="en-GB" sz="4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48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GB" sz="4800" i="1" dirty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GB" sz="4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8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func>
                            <m:funcPr>
                              <m:ctrlPr>
                                <a:rPr lang="en-GB" sz="4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48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GB" sz="4800" i="1" dirty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GB" sz="4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BD2831-F17E-7671-3B80-7217A26E8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075036"/>
                <a:ext cx="11393129" cy="27699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6754223-DE41-4A14-5B8B-F3D2EE83C5D0}"/>
                  </a:ext>
                </a:extLst>
              </p:cNvPr>
              <p:cNvSpPr txBox="1"/>
              <p:nvPr/>
            </p:nvSpPr>
            <p:spPr>
              <a:xfrm>
                <a:off x="312788" y="5822457"/>
                <a:ext cx="11507429" cy="8309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8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sz="4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unc>
                      <m:funcPr>
                        <m:ctrlPr>
                          <a:rPr lang="en-GB" sz="4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GB" sz="4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GB" sz="4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4800" i="1" dirty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GB" sz="4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GB" sz="48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func>
                      <m:funcPr>
                        <m:ctrlPr>
                          <a:rPr lang="en-GB" sz="4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4800" i="1" dirty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GB" sz="4800" i="1" dirty="0">
                    <a:solidFill>
                      <a:srgbClr val="FF66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GB" sz="48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GB" sz="48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GB" sz="4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sz="48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func>
                      <m:funcPr>
                        <m:ctrlPr>
                          <a:rPr lang="en-GB" sz="4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4800" i="1" dirty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GB" sz="4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sz="48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func>
                      <m:funcPr>
                        <m:ctrlPr>
                          <a:rPr lang="en-GB" sz="4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4800" i="1" dirty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GB" sz="4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6754223-DE41-4A14-5B8B-F3D2EE83C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88" y="5822457"/>
                <a:ext cx="11507429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5C8D95-B499-1AB9-AFDE-0BE9CCC3E863}"/>
                  </a:ext>
                </a:extLst>
              </p:cNvPr>
              <p:cNvSpPr txBox="1"/>
              <p:nvPr/>
            </p:nvSpPr>
            <p:spPr>
              <a:xfrm>
                <a:off x="312788" y="6926357"/>
                <a:ext cx="8058765" cy="205203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48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  <m:r>
                        <a:rPr lang="en-GB" sz="4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GB" sz="4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480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GB" sz="48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GB" sz="4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480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48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GB" sz="4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sz="4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480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48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GB" sz="4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480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GB" sz="48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GB" sz="4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4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8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48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GB" sz="48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GB" sz="48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4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5C8D95-B499-1AB9-AFDE-0BE9CCC3E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88" y="6926357"/>
                <a:ext cx="8058765" cy="20520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C54C7E-C3DD-75C4-F8F6-A851DDF72F9D}"/>
                  </a:ext>
                </a:extLst>
              </p:cNvPr>
              <p:cNvSpPr txBox="1"/>
              <p:nvPr/>
            </p:nvSpPr>
            <p:spPr>
              <a:xfrm>
                <a:off x="312788" y="-2282319"/>
                <a:ext cx="10514064" cy="204568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4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4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4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4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4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4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GB" sz="4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4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4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4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GB" sz="4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4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GB" sz="4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4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GB" sz="4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4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4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GB" sz="4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4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C54C7E-C3DD-75C4-F8F6-A851DDF72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88" y="-2282319"/>
                <a:ext cx="10514064" cy="20456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261BBDA-5A33-91AD-3359-D5BD62D6505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39600" y="2188440"/>
              <a:ext cx="9838080" cy="3497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261BBDA-5A33-91AD-3359-D5BD62D650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0240" y="2179080"/>
                <a:ext cx="9856800" cy="3516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8588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6056">
        <p:fade/>
      </p:transition>
    </mc:Choice>
    <mc:Fallback xmlns="">
      <p:transition spd="med" advTm="560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C1AB8977-18BC-DE44-6111-1292961994F8}"/>
              </a:ext>
            </a:extLst>
          </p:cNvPr>
          <p:cNvGrpSpPr/>
          <p:nvPr/>
        </p:nvGrpSpPr>
        <p:grpSpPr>
          <a:xfrm>
            <a:off x="8610600" y="3009838"/>
            <a:ext cx="3427080" cy="3291603"/>
            <a:chOff x="8610600" y="3009838"/>
            <a:chExt cx="3427080" cy="32916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F8E8C53-7971-353C-B465-0CA751EEEE97}"/>
                </a:ext>
              </a:extLst>
            </p:cNvPr>
            <p:cNvSpPr/>
            <p:nvPr/>
          </p:nvSpPr>
          <p:spPr>
            <a:xfrm>
              <a:off x="8610600" y="3101041"/>
              <a:ext cx="3403369" cy="32004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697134B-6D79-7D95-14A4-3F524C905EE1}"/>
                </a:ext>
              </a:extLst>
            </p:cNvPr>
            <p:cNvGrpSpPr/>
            <p:nvPr/>
          </p:nvGrpSpPr>
          <p:grpSpPr>
            <a:xfrm>
              <a:off x="8710670" y="3352166"/>
              <a:ext cx="2858071" cy="2858072"/>
              <a:chOff x="616612" y="1491503"/>
              <a:chExt cx="4867836" cy="4867836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EBE3936-F203-D5A6-19E7-F25FC2905B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12430" y="1491503"/>
                <a:ext cx="0" cy="4867836"/>
              </a:xfrm>
              <a:prstGeom prst="straightConnector1">
                <a:avLst/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61B3E860-A538-BF6F-E91F-4FE5ABDBC34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050530" y="1472453"/>
                <a:ext cx="0" cy="4867836"/>
              </a:xfrm>
              <a:prstGeom prst="straightConnector1">
                <a:avLst/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4D46E9-8B10-D0CE-9191-7AE78E7F3F26}"/>
                    </a:ext>
                  </a:extLst>
                </p:cNvPr>
                <p:cNvSpPr txBox="1"/>
                <p:nvPr/>
              </p:nvSpPr>
              <p:spPr>
                <a:xfrm>
                  <a:off x="10139817" y="3009838"/>
                  <a:ext cx="603039" cy="7656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4D46E9-8B10-D0CE-9191-7AE78E7F3F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9817" y="3009838"/>
                  <a:ext cx="603039" cy="7656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7FFC679-7294-BDCD-C339-20718DBF9A2E}"/>
                    </a:ext>
                  </a:extLst>
                </p:cNvPr>
                <p:cNvSpPr txBox="1"/>
                <p:nvPr/>
              </p:nvSpPr>
              <p:spPr>
                <a:xfrm>
                  <a:off x="11524002" y="4332987"/>
                  <a:ext cx="513678" cy="7656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7FFC679-7294-BDCD-C339-20718DBF9A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24002" y="4332987"/>
                  <a:ext cx="513678" cy="76563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A72565-F59D-2B97-158E-3C46BC4A5039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344400" cy="1364925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GB" sz="4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8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m:rPr>
                            <m:nor/>
                          </m:rPr>
                          <a:rPr lang="en-CA" sz="4800"/>
                          <m:t>𝟙</m:t>
                        </m:r>
                        <m:r>
                          <a:rPr lang="en-CA" sz="4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8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GB" sz="4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GB" sz="4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8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4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8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4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r>
                              <m:rPr>
                                <m:nor/>
                              </m:rPr>
                              <a:rPr lang="en-CA" sz="4800"/>
                              <m:t>𝟙</m:t>
                            </m:r>
                            <m:r>
                              <a:rPr lang="en-CA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8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GB" sz="4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8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GB" sz="4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GB" sz="4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A72565-F59D-2B97-158E-3C46BC4A5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344400" cy="13649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C2D014-6086-6E34-20B1-67BD506034E8}"/>
                  </a:ext>
                </a:extLst>
              </p:cNvPr>
              <p:cNvSpPr txBox="1"/>
              <p:nvPr/>
            </p:nvSpPr>
            <p:spPr>
              <a:xfrm>
                <a:off x="76200" y="1364925"/>
                <a:ext cx="8534400" cy="1736116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4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48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sz="4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4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4800" i="1" dirty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GB" sz="4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8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sz="4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4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480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GB" sz="4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4800" i="1" dirty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GB" sz="4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8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sz="4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4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𝑖𝑦</m:t>
                                  </m:r>
                                </m:e>
                              </m:d>
                            </m:e>
                            <m:e>
                              <m:r>
                                <a:rPr lang="en-GB" sz="4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48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4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C2D014-6086-6E34-20B1-67BD50603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1364925"/>
                <a:ext cx="8534400" cy="17361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5C8D95-B499-1AB9-AFDE-0BE9CCC3E863}"/>
                  </a:ext>
                </a:extLst>
              </p:cNvPr>
              <p:cNvSpPr txBox="1"/>
              <p:nvPr/>
            </p:nvSpPr>
            <p:spPr>
              <a:xfrm>
                <a:off x="273151" y="3756960"/>
                <a:ext cx="7994549" cy="2052037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48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  <m:r>
                        <a:rPr lang="en-GB" sz="4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GB" sz="4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480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GB" sz="48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GB" sz="4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480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48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GB" sz="4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sz="4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480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48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GB" sz="4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480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GB" sz="48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GB" sz="4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4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8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48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GB" sz="48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GB" sz="48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4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5C8D95-B499-1AB9-AFDE-0BE9CCC3E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51" y="3756960"/>
                <a:ext cx="7994549" cy="20520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C54C7E-C3DD-75C4-F8F6-A851DDF72F9D}"/>
                  </a:ext>
                </a:extLst>
              </p:cNvPr>
              <p:cNvSpPr txBox="1"/>
              <p:nvPr/>
            </p:nvSpPr>
            <p:spPr>
              <a:xfrm>
                <a:off x="312788" y="-2282319"/>
                <a:ext cx="10514064" cy="204568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4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4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4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4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4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4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GB" sz="4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4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4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4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GB" sz="4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4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GB" sz="4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4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GB" sz="4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4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4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GB" sz="4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4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C54C7E-C3DD-75C4-F8F6-A851DDF72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88" y="-2282319"/>
                <a:ext cx="10514064" cy="20456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65313F9-E21F-7B1D-7D0C-9E741B96B6EF}"/>
              </a:ext>
            </a:extLst>
          </p:cNvPr>
          <p:cNvCxnSpPr/>
          <p:nvPr/>
        </p:nvCxnSpPr>
        <p:spPr>
          <a:xfrm flipV="1">
            <a:off x="10124507" y="4273464"/>
            <a:ext cx="1256843" cy="473891"/>
          </a:xfrm>
          <a:prstGeom prst="straightConnector1">
            <a:avLst/>
          </a:prstGeom>
          <a:ln w="952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70CC80-2B61-FAEE-2A32-E5E9E046CAC6}"/>
              </a:ext>
            </a:extLst>
          </p:cNvPr>
          <p:cNvCxnSpPr>
            <a:cxnSpLocks/>
          </p:cNvCxnSpPr>
          <p:nvPr/>
        </p:nvCxnSpPr>
        <p:spPr>
          <a:xfrm flipH="1" flipV="1">
            <a:off x="8975168" y="3827406"/>
            <a:ext cx="1145904" cy="944166"/>
          </a:xfrm>
          <a:prstGeom prst="straightConnector1">
            <a:avLst/>
          </a:prstGeom>
          <a:ln w="952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F0BDDCA-2730-65A7-EE4C-042C9491454E}"/>
              </a:ext>
            </a:extLst>
          </p:cNvPr>
          <p:cNvGrpSpPr/>
          <p:nvPr/>
        </p:nvGrpSpPr>
        <p:grpSpPr>
          <a:xfrm>
            <a:off x="9362437" y="3530085"/>
            <a:ext cx="1603373" cy="1881732"/>
            <a:chOff x="9305287" y="3858044"/>
            <a:chExt cx="1603373" cy="1881732"/>
          </a:xfrm>
        </p:grpSpPr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1DBEA6FC-1D76-7434-A437-7B0E6A940266}"/>
                </a:ext>
              </a:extLst>
            </p:cNvPr>
            <p:cNvSpPr/>
            <p:nvPr/>
          </p:nvSpPr>
          <p:spPr>
            <a:xfrm rot="20700000">
              <a:off x="9305287" y="4332549"/>
              <a:ext cx="1407227" cy="1407227"/>
            </a:xfrm>
            <a:prstGeom prst="arc">
              <a:avLst>
                <a:gd name="adj1" fmla="val 14035702"/>
                <a:gd name="adj2" fmla="val 21543318"/>
              </a:avLst>
            </a:prstGeom>
            <a:ln w="76200">
              <a:solidFill>
                <a:srgbClr val="FF66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rgbClr val="FF66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1EB1888-69FD-9054-5C7E-187A57E13E25}"/>
                    </a:ext>
                  </a:extLst>
                </p:cNvPr>
                <p:cNvSpPr txBox="1"/>
                <p:nvPr/>
              </p:nvSpPr>
              <p:spPr>
                <a:xfrm>
                  <a:off x="10305621" y="3858044"/>
                  <a:ext cx="603039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dirty="0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CA" sz="4000" dirty="0">
                    <a:solidFill>
                      <a:srgbClr val="FF660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1EB1888-69FD-9054-5C7E-187A57E13E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5621" y="3858044"/>
                  <a:ext cx="603039" cy="70788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FDC59A2-A502-9231-B0D2-E30D75884A1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33920" y="5627880"/>
              <a:ext cx="5304240" cy="11296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FDC59A2-A502-9231-B0D2-E30D75884A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24560" y="5618520"/>
                <a:ext cx="5322960" cy="1148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4405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115">
        <p:fade/>
      </p:transition>
    </mc:Choice>
    <mc:Fallback xmlns="">
      <p:transition spd="med" advTm="181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B83992-C3D1-2912-14B0-E206E1E7A7DD}"/>
                  </a:ext>
                </a:extLst>
              </p:cNvPr>
              <p:cNvSpPr txBox="1"/>
              <p:nvPr/>
            </p:nvSpPr>
            <p:spPr>
              <a:xfrm>
                <a:off x="4260643" y="858691"/>
                <a:ext cx="7684091" cy="23570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8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8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8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8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8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8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8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B83992-C3D1-2912-14B0-E206E1E7A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643" y="858691"/>
                <a:ext cx="7684091" cy="23570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54DFC5AE-6BE6-6E02-1A36-B26B21884AB8}"/>
              </a:ext>
            </a:extLst>
          </p:cNvPr>
          <p:cNvSpPr/>
          <p:nvPr/>
        </p:nvSpPr>
        <p:spPr>
          <a:xfrm>
            <a:off x="2717524" y="1683949"/>
            <a:ext cx="1209278" cy="106269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87158D-3CF9-D537-813D-4A35ECA80369}"/>
              </a:ext>
            </a:extLst>
          </p:cNvPr>
          <p:cNvSpPr txBox="1"/>
          <p:nvPr/>
        </p:nvSpPr>
        <p:spPr>
          <a:xfrm>
            <a:off x="6277732" y="86312"/>
            <a:ext cx="39365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Pauli Vector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FA873B-9EFE-9DE8-7B14-0C73ED9E194E}"/>
              </a:ext>
            </a:extLst>
          </p:cNvPr>
          <p:cNvGrpSpPr/>
          <p:nvPr/>
        </p:nvGrpSpPr>
        <p:grpSpPr>
          <a:xfrm>
            <a:off x="247266" y="-75036"/>
            <a:ext cx="3460862" cy="3923340"/>
            <a:chOff x="247266" y="-75036"/>
            <a:chExt cx="3460862" cy="3923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7E19E03-1E67-64C0-87EE-4FCC16B7AD11}"/>
                    </a:ext>
                  </a:extLst>
                </p:cNvPr>
                <p:cNvSpPr txBox="1"/>
                <p:nvPr/>
              </p:nvSpPr>
              <p:spPr>
                <a:xfrm>
                  <a:off x="587679" y="712702"/>
                  <a:ext cx="1796004" cy="31356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CA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CA" sz="8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7E19E03-1E67-64C0-87EE-4FCC16B7AD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679" y="712702"/>
                  <a:ext cx="1796004" cy="313560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524666-8E95-C444-DA29-328E6780B539}"/>
                </a:ext>
              </a:extLst>
            </p:cNvPr>
            <p:cNvSpPr txBox="1"/>
            <p:nvPr/>
          </p:nvSpPr>
          <p:spPr>
            <a:xfrm>
              <a:off x="247266" y="-75036"/>
              <a:ext cx="346086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6000" dirty="0"/>
                <a:t>3D Vector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D8038AC-5E7E-79BC-0C03-11D331B162A8}"/>
              </a:ext>
            </a:extLst>
          </p:cNvPr>
          <p:cNvSpPr txBox="1"/>
          <p:nvPr/>
        </p:nvSpPr>
        <p:spPr>
          <a:xfrm>
            <a:off x="5275622" y="3642254"/>
            <a:ext cx="49386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CA" sz="8000" dirty="0"/>
              <a:t>Reflections</a:t>
            </a:r>
          </a:p>
          <a:p>
            <a:pPr>
              <a:spcAft>
                <a:spcPts val="2400"/>
              </a:spcAft>
            </a:pPr>
            <a:r>
              <a:rPr lang="en-CA" sz="8000" dirty="0"/>
              <a:t>Rotations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1EC3D-BFD5-A4CF-7569-1CEDFE6BF4F6}"/>
              </a:ext>
            </a:extLst>
          </p:cNvPr>
          <p:cNvSpPr txBox="1"/>
          <p:nvPr/>
        </p:nvSpPr>
        <p:spPr>
          <a:xfrm>
            <a:off x="4260643" y="3503755"/>
            <a:ext cx="13488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CA" sz="9600" b="1" dirty="0">
                <a:solidFill>
                  <a:srgbClr val="00B050"/>
                </a:solidFill>
              </a:rPr>
              <a:t>✓</a:t>
            </a:r>
            <a:endParaRPr lang="en-CA" sz="102800" b="1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0C4FC1-10A0-BDD1-F36A-AC639688E5A9}"/>
              </a:ext>
            </a:extLst>
          </p:cNvPr>
          <p:cNvSpPr txBox="1"/>
          <p:nvPr/>
        </p:nvSpPr>
        <p:spPr>
          <a:xfrm>
            <a:off x="4260643" y="5073415"/>
            <a:ext cx="13488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CA" sz="9600" b="1" dirty="0">
                <a:solidFill>
                  <a:srgbClr val="00B050"/>
                </a:solidFill>
              </a:rPr>
              <a:t>✓</a:t>
            </a:r>
            <a:endParaRPr lang="en-CA" sz="102800" b="1" dirty="0">
              <a:solidFill>
                <a:srgbClr val="00B05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65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59"/>
    </mc:Choice>
    <mc:Fallback xmlns="">
      <p:transition spd="slow" advTm="20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/>
      <p:bldP spid="1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A77A7EA-F222-4AD8-B492-DBF6F5EADEC0}"/>
                  </a:ext>
                </a:extLst>
              </p:cNvPr>
              <p:cNvSpPr txBox="1"/>
              <p:nvPr/>
            </p:nvSpPr>
            <p:spPr>
              <a:xfrm>
                <a:off x="12724948" y="1339808"/>
                <a:ext cx="6867525" cy="3416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𝑦𝑧</m:t>
                        </m:r>
                      </m:sub>
                    </m:sSub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f>
                          <m:f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4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en-GB" sz="2400" b="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𝑧𝑥</m:t>
                        </m:r>
                      </m:sub>
                    </m:sSub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f>
                          <m:f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4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en-GB" sz="2400" b="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f>
                          <m:f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4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GB" sz="2400" b="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A77A7EA-F222-4AD8-B492-DBF6F5EAD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4948" y="1339808"/>
                <a:ext cx="6867525" cy="34163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793CA2F-58A7-4294-BFBC-4EC79E3504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057" y="-1705010"/>
                <a:ext cx="12075886" cy="1488049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3200" dirty="0"/>
                  <a:t>We can “rotate” a vector using a double-sided action of a 2x2 complex half-angle matrix, which is a member of SU(2). </a:t>
                </a:r>
              </a:p>
              <a:p>
                <a:pPr marL="0" indent="0">
                  <a:buNone/>
                </a:pPr>
                <a:r>
                  <a:rPr lang="en-GB" sz="3200" dirty="0"/>
                  <a:t>Each matrix does “half” the work of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GB" sz="3200" dirty="0"/>
                  <a:t>, so we get a total rotation of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3200" dirty="0"/>
                  <a:t>.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793CA2F-58A7-4294-BFBC-4EC79E3504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057" y="-1705010"/>
                <a:ext cx="12075886" cy="1488049"/>
              </a:xfrm>
              <a:blipFill>
                <a:blip r:embed="rId5"/>
                <a:stretch>
                  <a:fillRect l="-1313" t="-8607" r="-859" b="-1680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FFDE5CC-A076-6EBD-D631-FB9D46280463}"/>
                  </a:ext>
                </a:extLst>
              </p:cNvPr>
              <p:cNvSpPr txBox="1"/>
              <p:nvPr/>
            </p:nvSpPr>
            <p:spPr>
              <a:xfrm>
                <a:off x="380548" y="852750"/>
                <a:ext cx="12344400" cy="1736116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GB" sz="4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8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m:rPr>
                            <m:nor/>
                          </m:rPr>
                          <a:rPr lang="en-CA" sz="4800"/>
                          <m:t>𝟙</m:t>
                        </m:r>
                        <m:r>
                          <a:rPr lang="en-CA" sz="4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8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GB" sz="4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80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GB" sz="4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FFDE5CC-A076-6EBD-D631-FB9D46280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48" y="852750"/>
                <a:ext cx="12344400" cy="17361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1251E7-0804-B169-005E-231834E032FD}"/>
                  </a:ext>
                </a:extLst>
              </p:cNvPr>
              <p:cNvSpPr txBox="1"/>
              <p:nvPr/>
            </p:nvSpPr>
            <p:spPr>
              <a:xfrm>
                <a:off x="380548" y="2639708"/>
                <a:ext cx="11563350" cy="1736116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GB" sz="4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8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m:rPr>
                            <m:nor/>
                          </m:rPr>
                          <a:rPr lang="en-CA" sz="4800"/>
                          <m:t>𝟙</m:t>
                        </m:r>
                        <m:r>
                          <a:rPr lang="en-CA" sz="4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8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8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8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en-GB" sz="4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1251E7-0804-B169-005E-231834E03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48" y="2639708"/>
                <a:ext cx="11563350" cy="17361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B9CC19-8BC5-0938-0661-C75E85C91C4B}"/>
                  </a:ext>
                </a:extLst>
              </p:cNvPr>
              <p:cNvSpPr txBox="1"/>
              <p:nvPr/>
            </p:nvSpPr>
            <p:spPr>
              <a:xfrm>
                <a:off x="380548" y="4324982"/>
                <a:ext cx="11753396" cy="2440027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GB" sz="4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8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m:rPr>
                            <m:nor/>
                          </m:rPr>
                          <a:rPr lang="en-CA" sz="4800"/>
                          <m:t>𝟙</m:t>
                        </m:r>
                        <m:r>
                          <a:rPr lang="en-CA" sz="4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8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80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8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80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8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80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80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en-GB" sz="4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B9CC19-8BC5-0938-0661-C75E85C91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48" y="4324982"/>
                <a:ext cx="11753396" cy="24400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CAAEDAB-A6F3-4D3F-DA3C-833E575581FE}"/>
              </a:ext>
            </a:extLst>
          </p:cNvPr>
          <p:cNvSpPr txBox="1">
            <a:spLocks/>
          </p:cNvSpPr>
          <p:nvPr/>
        </p:nvSpPr>
        <p:spPr>
          <a:xfrm>
            <a:off x="219303" y="13519"/>
            <a:ext cx="11096397" cy="8392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6000" dirty="0"/>
              <a:t>Matrices for rotating Pauli Vectors: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6E251AD-B231-F4A2-D7E1-52265EAC49C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392720" y="2210040"/>
              <a:ext cx="1219320" cy="3887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6E251AD-B231-F4A2-D7E1-52265EAC49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83360" y="2200680"/>
                <a:ext cx="1238040" cy="3906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8370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29"/>
    </mc:Choice>
    <mc:Fallback xmlns="">
      <p:transition spd="slow" advTm="169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6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FFDE5CC-A076-6EBD-D631-FB9D46280463}"/>
                  </a:ext>
                </a:extLst>
              </p:cNvPr>
              <p:cNvSpPr txBox="1"/>
              <p:nvPr/>
            </p:nvSpPr>
            <p:spPr>
              <a:xfrm>
                <a:off x="380548" y="852750"/>
                <a:ext cx="12344400" cy="1736116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GB" sz="4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8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m:rPr>
                            <m:nor/>
                          </m:rPr>
                          <a:rPr lang="en-CA" sz="4800"/>
                          <m:t>𝟙</m:t>
                        </m:r>
                        <m:r>
                          <a:rPr lang="en-GB" sz="4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8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GB" sz="4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80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GB" sz="4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FFDE5CC-A076-6EBD-D631-FB9D46280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48" y="852750"/>
                <a:ext cx="12344400" cy="17361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1251E7-0804-B169-005E-231834E032FD}"/>
                  </a:ext>
                </a:extLst>
              </p:cNvPr>
              <p:cNvSpPr txBox="1"/>
              <p:nvPr/>
            </p:nvSpPr>
            <p:spPr>
              <a:xfrm>
                <a:off x="380548" y="2639708"/>
                <a:ext cx="11563350" cy="1736116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GB" sz="4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8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m:rPr>
                            <m:nor/>
                          </m:rPr>
                          <a:rPr lang="en-CA" sz="4800"/>
                          <m:t>𝟙</m:t>
                        </m:r>
                        <m:r>
                          <a:rPr lang="en-GB" sz="4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8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8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8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en-GB" sz="4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1251E7-0804-B169-005E-231834E03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48" y="2639708"/>
                <a:ext cx="11563350" cy="17361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B9CC19-8BC5-0938-0661-C75E85C91C4B}"/>
                  </a:ext>
                </a:extLst>
              </p:cNvPr>
              <p:cNvSpPr txBox="1"/>
              <p:nvPr/>
            </p:nvSpPr>
            <p:spPr>
              <a:xfrm>
                <a:off x="380548" y="4324982"/>
                <a:ext cx="11753396" cy="2440027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GB" sz="4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8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m:rPr>
                            <m:nor/>
                          </m:rPr>
                          <a:rPr lang="en-CA" sz="4800"/>
                          <m:t>𝟙</m:t>
                        </m:r>
                        <m:r>
                          <a:rPr lang="en-GB" sz="4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8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80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8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80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8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80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80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en-GB" sz="4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B9CC19-8BC5-0938-0661-C75E85C91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48" y="4324982"/>
                <a:ext cx="11753396" cy="24400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CAAEDAB-A6F3-4D3F-DA3C-833E575581FE}"/>
              </a:ext>
            </a:extLst>
          </p:cNvPr>
          <p:cNvSpPr txBox="1">
            <a:spLocks/>
          </p:cNvSpPr>
          <p:nvPr/>
        </p:nvSpPr>
        <p:spPr>
          <a:xfrm>
            <a:off x="219303" y="13519"/>
            <a:ext cx="11096397" cy="8392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6000" dirty="0"/>
              <a:t>Matrices for rotating Pauli Vectors: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42C0AC-EBC7-7112-D4ED-FA9B2FCFA93C}"/>
              </a:ext>
            </a:extLst>
          </p:cNvPr>
          <p:cNvSpPr/>
          <p:nvPr/>
        </p:nvSpPr>
        <p:spPr>
          <a:xfrm>
            <a:off x="219302" y="852750"/>
            <a:ext cx="6429147" cy="600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937871-99E3-8F8D-643C-04C267F53A77}"/>
                  </a:ext>
                </a:extLst>
              </p:cNvPr>
              <p:cNvSpPr txBox="1"/>
              <p:nvPr/>
            </p:nvSpPr>
            <p:spPr>
              <a:xfrm>
                <a:off x="219301" y="1358282"/>
                <a:ext cx="6381298" cy="363548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GB" sz="4800" b="0" i="1" u="sng" smtClean="0">
                        <a:latin typeface="Cambria Math" panose="02040503050406030204" pitchFamily="18" charset="0"/>
                      </a:rPr>
                      <m:t>𝑆𝑈</m:t>
                    </m:r>
                    <m:r>
                      <a:rPr lang="en-GB" sz="4800" b="0" i="1" u="sng" smtClean="0">
                        <a:latin typeface="Cambria Math" panose="02040503050406030204" pitchFamily="18" charset="0"/>
                      </a:rPr>
                      <m:t>(2) </m:t>
                    </m:r>
                  </m:oMath>
                </a14:m>
                <a:r>
                  <a:rPr lang="en-GB" sz="4800" u="sng" dirty="0"/>
                  <a:t>Matrices</a:t>
                </a:r>
                <a:r>
                  <a:rPr lang="en-GB" sz="4800" dirty="0"/>
                  <a:t>:</a:t>
                </a:r>
              </a:p>
              <a:p>
                <a:pPr>
                  <a:spcAft>
                    <a:spcPts val="1800"/>
                  </a:spcAft>
                </a:pPr>
                <a:r>
                  <a:rPr lang="en-GB" sz="4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(Special Unitary 2x2)</a:t>
                </a:r>
              </a:p>
              <a:p>
                <a:pPr marL="685800" indent="-6858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GB" sz="4800" dirty="0"/>
                  <a:t>Special: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8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func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endParaRPr lang="en-CA" sz="4800" dirty="0"/>
              </a:p>
              <a:p>
                <a:pPr marL="685800" indent="-6858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GB" sz="4800" dirty="0"/>
                  <a:t>Unitary: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937871-99E3-8F8D-643C-04C267F53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01" y="1358282"/>
                <a:ext cx="6381298" cy="3635482"/>
              </a:xfrm>
              <a:prstGeom prst="rect">
                <a:avLst/>
              </a:prstGeom>
              <a:blipFill>
                <a:blip r:embed="rId7"/>
                <a:stretch>
                  <a:fillRect l="-3704" t="-3156" b="-764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6616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94">
        <p:fade/>
      </p:transition>
    </mc:Choice>
    <mc:Fallback xmlns="">
      <p:transition spd="med" advTm="250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FFDE5CC-A076-6EBD-D631-FB9D46280463}"/>
                  </a:ext>
                </a:extLst>
              </p:cNvPr>
              <p:cNvSpPr txBox="1"/>
              <p:nvPr/>
            </p:nvSpPr>
            <p:spPr>
              <a:xfrm>
                <a:off x="380548" y="852750"/>
                <a:ext cx="12344400" cy="1736116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GB" sz="4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8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m:rPr>
                            <m:nor/>
                          </m:rPr>
                          <a:rPr lang="en-CA" sz="4800"/>
                          <m:t>𝟙</m:t>
                        </m:r>
                        <m:r>
                          <a:rPr lang="en-CA" sz="4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8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GB" sz="4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80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GB" sz="4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FFDE5CC-A076-6EBD-D631-FB9D46280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48" y="852750"/>
                <a:ext cx="12344400" cy="17361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1251E7-0804-B169-005E-231834E032FD}"/>
                  </a:ext>
                </a:extLst>
              </p:cNvPr>
              <p:cNvSpPr txBox="1"/>
              <p:nvPr/>
            </p:nvSpPr>
            <p:spPr>
              <a:xfrm>
                <a:off x="380548" y="2639708"/>
                <a:ext cx="11563350" cy="1736116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GB" sz="4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8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m:rPr>
                            <m:nor/>
                          </m:rPr>
                          <a:rPr lang="en-CA" sz="4800"/>
                          <m:t>𝟙</m:t>
                        </m:r>
                        <m:r>
                          <a:rPr lang="en-CA" sz="4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8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8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8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en-GB" sz="4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1251E7-0804-B169-005E-231834E03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48" y="2639708"/>
                <a:ext cx="11563350" cy="17361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B9CC19-8BC5-0938-0661-C75E85C91C4B}"/>
                  </a:ext>
                </a:extLst>
              </p:cNvPr>
              <p:cNvSpPr txBox="1"/>
              <p:nvPr/>
            </p:nvSpPr>
            <p:spPr>
              <a:xfrm>
                <a:off x="380548" y="4324982"/>
                <a:ext cx="11753396" cy="2440027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GB" sz="4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8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m:rPr>
                            <m:nor/>
                          </m:rPr>
                          <a:rPr lang="en-CA" sz="4800"/>
                          <m:t>𝟙</m:t>
                        </m:r>
                        <m:r>
                          <a:rPr lang="en-CA" sz="4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8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80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8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80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8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80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80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en-GB" sz="4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B9CC19-8BC5-0938-0661-C75E85C91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48" y="4324982"/>
                <a:ext cx="11753396" cy="24400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F6A57A0-8B8E-F1FB-01BB-A37D3771E8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246" y="13519"/>
                <a:ext cx="11811452" cy="8392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5600" u="sng" dirty="0"/>
                  <a:t>Exercise</a:t>
                </a:r>
                <a:r>
                  <a:rPr lang="en-GB" sz="5600" dirty="0"/>
                  <a:t>: prove that </a:t>
                </a:r>
                <a14:m>
                  <m:oMath xmlns:m="http://schemas.openxmlformats.org/officeDocument/2006/math">
                    <m:r>
                      <a:rPr lang="en-CA" sz="5600" b="0" i="1" smtClean="0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GB" sz="5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6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 sz="5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CA" sz="5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CA" sz="5600"/>
                      <m:t>𝟙</m:t>
                    </m:r>
                  </m:oMath>
                </a14:m>
                <a:r>
                  <a:rPr lang="en-GB" sz="5600" dirty="0"/>
                  <a:t> for below: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F6A57A0-8B8E-F1FB-01BB-A37D3771E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46" y="13519"/>
                <a:ext cx="11811452" cy="839231"/>
              </a:xfrm>
              <a:prstGeom prst="rect">
                <a:avLst/>
              </a:prstGeom>
              <a:blipFill>
                <a:blip r:embed="rId7"/>
                <a:stretch>
                  <a:fillRect l="-2838" t="-27536" r="-2219" b="-5072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4546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94">
        <p:fade/>
      </p:transition>
    </mc:Choice>
    <mc:Fallback xmlns="">
      <p:transition spd="med" advTm="25094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FFDE5CC-A076-6EBD-D631-FB9D46280463}"/>
                  </a:ext>
                </a:extLst>
              </p:cNvPr>
              <p:cNvSpPr txBox="1"/>
              <p:nvPr/>
            </p:nvSpPr>
            <p:spPr>
              <a:xfrm>
                <a:off x="380548" y="852750"/>
                <a:ext cx="12344400" cy="1736116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GB" sz="4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8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m:rPr>
                            <m:nor/>
                          </m:rPr>
                          <a:rPr lang="en-CA" sz="4800"/>
                          <m:t>𝟙</m:t>
                        </m:r>
                        <m:r>
                          <a:rPr lang="en-GB" sz="4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8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GB" sz="4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80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GB" sz="4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FFDE5CC-A076-6EBD-D631-FB9D46280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48" y="852750"/>
                <a:ext cx="12344400" cy="17361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1251E7-0804-B169-005E-231834E032FD}"/>
                  </a:ext>
                </a:extLst>
              </p:cNvPr>
              <p:cNvSpPr txBox="1"/>
              <p:nvPr/>
            </p:nvSpPr>
            <p:spPr>
              <a:xfrm>
                <a:off x="380548" y="2639708"/>
                <a:ext cx="11563350" cy="1736116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GB" sz="4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8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m:rPr>
                            <m:nor/>
                          </m:rPr>
                          <a:rPr lang="en-CA" sz="4800"/>
                          <m:t>𝟙</m:t>
                        </m:r>
                        <m:r>
                          <a:rPr lang="en-GB" sz="4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8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8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8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en-GB" sz="4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1251E7-0804-B169-005E-231834E03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48" y="2639708"/>
                <a:ext cx="11563350" cy="17361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B9CC19-8BC5-0938-0661-C75E85C91C4B}"/>
                  </a:ext>
                </a:extLst>
              </p:cNvPr>
              <p:cNvSpPr txBox="1"/>
              <p:nvPr/>
            </p:nvSpPr>
            <p:spPr>
              <a:xfrm>
                <a:off x="380548" y="4324982"/>
                <a:ext cx="11753396" cy="2440027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GB" sz="4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8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m:rPr>
                            <m:nor/>
                          </m:rPr>
                          <a:rPr lang="en-CA" sz="4800"/>
                          <m:t>𝟙</m:t>
                        </m:r>
                        <m:r>
                          <a:rPr lang="en-GB" sz="4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8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80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8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80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8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80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80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en-GB" sz="4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B9CC19-8BC5-0938-0661-C75E85C91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48" y="4324982"/>
                <a:ext cx="11753396" cy="24400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CAAEDAB-A6F3-4D3F-DA3C-833E575581FE}"/>
              </a:ext>
            </a:extLst>
          </p:cNvPr>
          <p:cNvSpPr txBox="1">
            <a:spLocks/>
          </p:cNvSpPr>
          <p:nvPr/>
        </p:nvSpPr>
        <p:spPr>
          <a:xfrm>
            <a:off x="219303" y="13519"/>
            <a:ext cx="11096397" cy="8392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6000" dirty="0"/>
              <a:t>Matrices for rotating Pauli Vectors: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42C0AC-EBC7-7112-D4ED-FA9B2FCFA93C}"/>
              </a:ext>
            </a:extLst>
          </p:cNvPr>
          <p:cNvSpPr/>
          <p:nvPr/>
        </p:nvSpPr>
        <p:spPr>
          <a:xfrm>
            <a:off x="219302" y="852750"/>
            <a:ext cx="6429147" cy="600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937871-99E3-8F8D-643C-04C267F53A77}"/>
                  </a:ext>
                </a:extLst>
              </p:cNvPr>
              <p:cNvSpPr txBox="1"/>
              <p:nvPr/>
            </p:nvSpPr>
            <p:spPr>
              <a:xfrm>
                <a:off x="219301" y="1358282"/>
                <a:ext cx="6381298" cy="363548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GB" sz="4800" b="0" i="1" u="sng" smtClean="0">
                        <a:latin typeface="Cambria Math" panose="02040503050406030204" pitchFamily="18" charset="0"/>
                      </a:rPr>
                      <m:t>𝑆𝑈</m:t>
                    </m:r>
                    <m:r>
                      <a:rPr lang="en-GB" sz="4800" b="0" i="1" u="sng" smtClean="0">
                        <a:latin typeface="Cambria Math" panose="02040503050406030204" pitchFamily="18" charset="0"/>
                      </a:rPr>
                      <m:t>(2) </m:t>
                    </m:r>
                  </m:oMath>
                </a14:m>
                <a:r>
                  <a:rPr lang="en-GB" sz="4800" u="sng" dirty="0"/>
                  <a:t>Matrices</a:t>
                </a:r>
                <a:r>
                  <a:rPr lang="en-GB" sz="4800" dirty="0"/>
                  <a:t>:</a:t>
                </a:r>
              </a:p>
              <a:p>
                <a:pPr>
                  <a:spcAft>
                    <a:spcPts val="1800"/>
                  </a:spcAft>
                </a:pPr>
                <a:r>
                  <a:rPr lang="en-GB" sz="4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(Special Unitary 2x2)</a:t>
                </a:r>
              </a:p>
              <a:p>
                <a:pPr marL="685800" indent="-6858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GB" sz="4800" dirty="0"/>
                  <a:t>Special: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8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func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endParaRPr lang="en-CA" sz="4800" dirty="0"/>
              </a:p>
              <a:p>
                <a:pPr marL="685800" indent="-6858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GB" sz="4800" dirty="0"/>
                  <a:t>Unitary: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937871-99E3-8F8D-643C-04C267F53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01" y="1358282"/>
                <a:ext cx="6381298" cy="3635482"/>
              </a:xfrm>
              <a:prstGeom prst="rect">
                <a:avLst/>
              </a:prstGeom>
              <a:blipFill>
                <a:blip r:embed="rId7"/>
                <a:stretch>
                  <a:fillRect l="-3704" t="-3156" b="-764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5053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94">
        <p:fade/>
      </p:transition>
    </mc:Choice>
    <mc:Fallback xmlns="">
      <p:transition spd="med" advTm="25094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493B07-0B07-743C-17CF-8454FA908829}"/>
                  </a:ext>
                </a:extLst>
              </p:cNvPr>
              <p:cNvSpPr txBox="1"/>
              <p:nvPr/>
            </p:nvSpPr>
            <p:spPr>
              <a:xfrm>
                <a:off x="1" y="0"/>
                <a:ext cx="1219200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600" dirty="0"/>
                  <a:t>Rotation of Pauli Vector: </a:t>
                </a:r>
                <a14:m>
                  <m:oMath xmlns:m="http://schemas.openxmlformats.org/officeDocument/2006/math">
                    <m:r>
                      <a:rPr lang="en-GB" sz="6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𝐴𝑉𝐵</m:t>
                    </m:r>
                  </m:oMath>
                </a14:m>
                <a:endParaRPr lang="en-CA" sz="6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493B07-0B07-743C-17CF-8454FA908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0"/>
                <a:ext cx="12192000" cy="1107996"/>
              </a:xfrm>
              <a:prstGeom prst="rect">
                <a:avLst/>
              </a:prstGeom>
              <a:blipFill>
                <a:blip r:embed="rId3"/>
                <a:stretch>
                  <a:fillRect l="-3400" t="-18681" b="-4120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6D3487-FD6C-2DB1-A19A-B5DDC20D5C93}"/>
                  </a:ext>
                </a:extLst>
              </p:cNvPr>
              <p:cNvSpPr txBox="1"/>
              <p:nvPr/>
            </p:nvSpPr>
            <p:spPr>
              <a:xfrm>
                <a:off x="272846" y="1374876"/>
                <a:ext cx="11673348" cy="3165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600" u="sng" dirty="0"/>
                  <a:t>Properties of Pauli Vector</a:t>
                </a:r>
                <a:r>
                  <a:rPr lang="en-GB" sz="6600" dirty="0"/>
                  <a:t>: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GB" sz="6600" dirty="0"/>
                  <a:t>Hermitian </a:t>
                </a:r>
                <a14:m>
                  <m:oMath xmlns:m="http://schemas.openxmlformats.org/officeDocument/2006/math">
                    <m:r>
                      <a:rPr lang="en-GB" sz="66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6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GB" sz="6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GB" sz="6600" dirty="0"/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GB" sz="6600" dirty="0"/>
                  <a:t>Traceless </a:t>
                </a:r>
                <a14:m>
                  <m:oMath xmlns:m="http://schemas.openxmlformats.org/officeDocument/2006/math"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𝑡𝑟</m:t>
                    </m:r>
                    <m:d>
                      <m:dPr>
                        <m:ctrlPr>
                          <a:rPr lang="en-GB" sz="6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sz="6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6D3487-FD6C-2DB1-A19A-B5DDC20D5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846" y="1374876"/>
                <a:ext cx="11673348" cy="3165610"/>
              </a:xfrm>
              <a:prstGeom prst="rect">
                <a:avLst/>
              </a:prstGeom>
              <a:blipFill>
                <a:blip r:embed="rId4"/>
                <a:stretch>
                  <a:fillRect l="-3603" t="-6744" b="-1387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375BD23-A232-90E0-8F9F-36DB83B99483}"/>
              </a:ext>
            </a:extLst>
          </p:cNvPr>
          <p:cNvSpPr txBox="1"/>
          <p:nvPr/>
        </p:nvSpPr>
        <p:spPr>
          <a:xfrm>
            <a:off x="5331543" y="5675544"/>
            <a:ext cx="661465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CA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1BD35A-3A71-61EA-C00A-60E6CABAEC01}"/>
                  </a:ext>
                </a:extLst>
              </p:cNvPr>
              <p:cNvSpPr txBox="1"/>
              <p:nvPr/>
            </p:nvSpPr>
            <p:spPr>
              <a:xfrm>
                <a:off x="245806" y="4567549"/>
                <a:ext cx="11673348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600" dirty="0"/>
                  <a:t>Rotations won’t change: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6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GB" sz="6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6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6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6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1BD35A-3A71-61EA-C00A-60E6CABAE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06" y="4567549"/>
                <a:ext cx="11673348" cy="2123658"/>
              </a:xfrm>
              <a:prstGeom prst="rect">
                <a:avLst/>
              </a:prstGeom>
              <a:blipFill>
                <a:blip r:embed="rId5"/>
                <a:stretch>
                  <a:fillRect l="-3551" t="-974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C8B6405-D346-9BA2-FAE7-3D0FBC1C998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062368" y="831192"/>
              <a:ext cx="6915240" cy="5906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C8B6405-D346-9BA2-FAE7-3D0FBC1C99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53008" y="821832"/>
                <a:ext cx="6933960" cy="5925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7330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268"/>
    </mc:Choice>
    <mc:Fallback xmlns="">
      <p:transition spd="slow" advTm="402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P spid="8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C2AE0F-AAE3-8483-18B8-68F491045C9B}"/>
                  </a:ext>
                </a:extLst>
              </p:cNvPr>
              <p:cNvSpPr txBox="1"/>
              <p:nvPr/>
            </p:nvSpPr>
            <p:spPr>
              <a:xfrm>
                <a:off x="80499" y="98269"/>
                <a:ext cx="8352301" cy="21146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6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66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GB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6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6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66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e>
                                        <m:r>
                                          <a:rPr lang="en-GB" sz="66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GB" sz="66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66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GB" sz="6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66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GB" sz="66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GB" sz="66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GB" sz="6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66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66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CA" sz="6600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C2AE0F-AAE3-8483-18B8-68F491045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99" y="98269"/>
                <a:ext cx="8352301" cy="21146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9F1CEC-8FF6-86E6-5342-406BCC697850}"/>
                  </a:ext>
                </a:extLst>
              </p:cNvPr>
              <p:cNvSpPr txBox="1"/>
              <p:nvPr/>
            </p:nvSpPr>
            <p:spPr>
              <a:xfrm>
                <a:off x="8612340" y="38100"/>
                <a:ext cx="3528860" cy="2077748"/>
              </a:xfrm>
              <a:prstGeom prst="rect">
                <a:avLst/>
              </a:prstGeom>
              <a:solidFill>
                <a:srgbClr val="E5FFF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8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4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4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GB" sz="4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e>
                                        <m:r>
                                          <a:rPr lang="en-GB" sz="4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4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e>
                                        <m:r>
                                          <a:rPr lang="en-GB" sz="4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GB" sz="48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𝑎𝑑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𝑏𝑐</m:t>
                      </m:r>
                    </m:oMath>
                  </m:oMathPara>
                </a14:m>
                <a:endParaRPr lang="en-CA" sz="4800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9F1CEC-8FF6-86E6-5342-406BCC697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2340" y="38100"/>
                <a:ext cx="3528860" cy="20777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48B8AC-ADFC-E874-5537-DD1B852967B4}"/>
                  </a:ext>
                </a:extLst>
              </p:cNvPr>
              <p:cNvSpPr txBox="1"/>
              <p:nvPr/>
            </p:nvSpPr>
            <p:spPr>
              <a:xfrm>
                <a:off x="0" y="2235011"/>
                <a:ext cx="12192000" cy="4770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d>
                        <m:dPr>
                          <m:ctrlP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ctrlP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CA" sz="6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6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6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6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GB" sz="6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6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6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6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6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6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6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48B8AC-ADFC-E874-5537-DD1B85296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35011"/>
                <a:ext cx="12192000" cy="47705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611497-7286-F348-6859-961E84AFEC73}"/>
                  </a:ext>
                </a:extLst>
              </p:cNvPr>
              <p:cNvSpPr txBox="1"/>
              <p:nvPr/>
            </p:nvSpPr>
            <p:spPr>
              <a:xfrm>
                <a:off x="6096000" y="5703372"/>
                <a:ext cx="3470788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6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GB" sz="6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6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611497-7286-F348-6859-961E84AFE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703372"/>
                <a:ext cx="3470788" cy="11079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C256171-2C54-E8E1-C0D2-AACFC50121F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23960" y="5319360"/>
              <a:ext cx="3773160" cy="3621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C256171-2C54-E8E1-C0D2-AACFC50121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14600" y="5310000"/>
                <a:ext cx="379188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1CDEE32-DC29-8282-1BBF-07AF76E93F0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00440" y="3369240"/>
              <a:ext cx="9646920" cy="12294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1CDEE32-DC29-8282-1BBF-07AF76E93F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1080" y="3359880"/>
                <a:ext cx="9665640" cy="1248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9266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62"/>
    </mc:Choice>
    <mc:Fallback xmlns="">
      <p:transition spd="slow" advTm="148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0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493B07-0B07-743C-17CF-8454FA908829}"/>
                  </a:ext>
                </a:extLst>
              </p:cNvPr>
              <p:cNvSpPr txBox="1"/>
              <p:nvPr/>
            </p:nvSpPr>
            <p:spPr>
              <a:xfrm>
                <a:off x="1" y="0"/>
                <a:ext cx="1219200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600" dirty="0"/>
                  <a:t>Rotation of Pauli Vector: </a:t>
                </a:r>
                <a14:m>
                  <m:oMath xmlns:m="http://schemas.openxmlformats.org/officeDocument/2006/math">
                    <m:r>
                      <a:rPr lang="en-GB" sz="6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𝐴𝑉𝐵</m:t>
                    </m:r>
                  </m:oMath>
                </a14:m>
                <a:endParaRPr lang="en-CA" sz="6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493B07-0B07-743C-17CF-8454FA908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0"/>
                <a:ext cx="12192000" cy="1107996"/>
              </a:xfrm>
              <a:prstGeom prst="rect">
                <a:avLst/>
              </a:prstGeom>
              <a:blipFill>
                <a:blip r:embed="rId2"/>
                <a:stretch>
                  <a:fillRect l="-3400" t="-18681" b="-4120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6D3487-FD6C-2DB1-A19A-B5DDC20D5C93}"/>
                  </a:ext>
                </a:extLst>
              </p:cNvPr>
              <p:cNvSpPr txBox="1"/>
              <p:nvPr/>
            </p:nvSpPr>
            <p:spPr>
              <a:xfrm>
                <a:off x="184355" y="1374876"/>
                <a:ext cx="11919154" cy="4181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600" u="sng" dirty="0"/>
                  <a:t>Properties of Pauli Vector</a:t>
                </a:r>
                <a:r>
                  <a:rPr lang="en-GB" sz="6600" dirty="0"/>
                  <a:t>: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GB" sz="6600" dirty="0"/>
                  <a:t>Hermitian </a:t>
                </a:r>
                <a14:m>
                  <m:oMath xmlns:m="http://schemas.openxmlformats.org/officeDocument/2006/math">
                    <m:r>
                      <a:rPr lang="en-GB" sz="66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6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GB" sz="6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GB" sz="6600" dirty="0"/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GB" sz="6600" dirty="0"/>
                  <a:t>Traceless </a:t>
                </a:r>
                <a14:m>
                  <m:oMath xmlns:m="http://schemas.openxmlformats.org/officeDocument/2006/math"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𝑡𝑟</m:t>
                    </m:r>
                    <m:d>
                      <m:dPr>
                        <m:ctrlPr>
                          <a:rPr lang="en-GB" sz="6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sz="6600" dirty="0"/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CA" sz="5800" dirty="0"/>
                  <a:t>Rotations don’t change determinant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6D3487-FD6C-2DB1-A19A-B5DDC20D5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55" y="1374876"/>
                <a:ext cx="11919154" cy="4181273"/>
              </a:xfrm>
              <a:prstGeom prst="rect">
                <a:avLst/>
              </a:prstGeom>
              <a:blipFill>
                <a:blip r:embed="rId3"/>
                <a:stretch>
                  <a:fillRect l="-3478" t="-5109" r="-2558" b="-569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75BD23-A232-90E0-8F9F-36DB83B99483}"/>
                  </a:ext>
                </a:extLst>
              </p:cNvPr>
              <p:cNvSpPr txBox="1"/>
              <p:nvPr/>
            </p:nvSpPr>
            <p:spPr>
              <a:xfrm>
                <a:off x="503903" y="5419570"/>
                <a:ext cx="11503742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60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</m:func>
                      <m:r>
                        <a:rPr lang="en-GB" sz="6000" i="1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GB" sz="6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6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75BD23-A232-90E0-8F9F-36DB83B99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03" y="5419570"/>
                <a:ext cx="11503742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76D043-88FA-0309-DABD-AE870BB117E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137240" y="965520"/>
              <a:ext cx="1663560" cy="881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476D043-88FA-0309-DABD-AE870BB117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27880" y="956160"/>
                <a:ext cx="1682280" cy="90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714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910">
        <p:fade/>
      </p:transition>
    </mc:Choice>
    <mc:Fallback xmlns="">
      <p:transition spd="med" advTm="159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1C8579-3B10-C9FC-13C2-3C8AEA4978F2}"/>
                  </a:ext>
                </a:extLst>
              </p:cNvPr>
              <p:cNvSpPr txBox="1"/>
              <p:nvPr/>
            </p:nvSpPr>
            <p:spPr>
              <a:xfrm>
                <a:off x="1" y="0"/>
                <a:ext cx="12192000" cy="1102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400" dirty="0"/>
                  <a:t>1. Pauli Vector is Hermitian: </a:t>
                </a:r>
                <a14:m>
                  <m:oMath xmlns:m="http://schemas.openxmlformats.org/officeDocument/2006/math">
                    <m:r>
                      <a:rPr lang="en-GB" sz="6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6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6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GB" sz="6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CA" sz="6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1C8579-3B10-C9FC-13C2-3C8AEA497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0"/>
                <a:ext cx="12192000" cy="1102738"/>
              </a:xfrm>
              <a:prstGeom prst="rect">
                <a:avLst/>
              </a:prstGeom>
              <a:blipFill>
                <a:blip r:embed="rId3"/>
                <a:stretch>
                  <a:fillRect l="-3250" t="-15470" b="-3977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07A40E-AF33-1257-7CDF-953F6CFCC8B9}"/>
                  </a:ext>
                </a:extLst>
              </p:cNvPr>
              <p:cNvSpPr txBox="1"/>
              <p:nvPr/>
            </p:nvSpPr>
            <p:spPr>
              <a:xfrm>
                <a:off x="704850" y="1173480"/>
                <a:ext cx="510159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8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8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07A40E-AF33-1257-7CDF-953F6CFCC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50" y="1173480"/>
                <a:ext cx="5101590" cy="13234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F47CA0-96B9-8C45-3FBA-F6DB761138F9}"/>
                  </a:ext>
                </a:extLst>
              </p:cNvPr>
              <p:cNvSpPr txBox="1"/>
              <p:nvPr/>
            </p:nvSpPr>
            <p:spPr>
              <a:xfrm>
                <a:off x="5943600" y="2492514"/>
                <a:ext cx="4831080" cy="1355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GB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sSup>
                        <m:sSupPr>
                          <m:ctrlPr>
                            <a:rPr lang="en-GB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GB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sSup>
                        <m:sSupPr>
                          <m:ctrlPr>
                            <a:rPr lang="en-GB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F47CA0-96B9-8C45-3FBA-F6DB76113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2492514"/>
                <a:ext cx="4831080" cy="13553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0D0CEC-CFF2-5B26-CDD6-46F77E1FE848}"/>
                  </a:ext>
                </a:extLst>
              </p:cNvPr>
              <p:cNvSpPr txBox="1"/>
              <p:nvPr/>
            </p:nvSpPr>
            <p:spPr>
              <a:xfrm>
                <a:off x="5806440" y="1120638"/>
                <a:ext cx="4667250" cy="1355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8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8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8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GB" sz="8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GB" sz="80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  <m:sup>
                          <m:r>
                            <a:rPr lang="en-GB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0D0CEC-CFF2-5B26-CDD6-46F77E1FE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6440" y="1120638"/>
                <a:ext cx="4667250" cy="13553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CDF4B8-506D-5335-B777-F7B21375D5C9}"/>
                  </a:ext>
                </a:extLst>
              </p:cNvPr>
              <p:cNvSpPr txBox="1"/>
              <p:nvPr/>
            </p:nvSpPr>
            <p:spPr>
              <a:xfrm>
                <a:off x="6015038" y="3868410"/>
                <a:ext cx="4831080" cy="1355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GB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GB" sz="8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CDF4B8-506D-5335-B777-F7B21375D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038" y="3868410"/>
                <a:ext cx="4831080" cy="13553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00B652-BEDC-6A28-F2EE-947E3E32223D}"/>
                  </a:ext>
                </a:extLst>
              </p:cNvPr>
              <p:cNvSpPr txBox="1"/>
              <p:nvPr/>
            </p:nvSpPr>
            <p:spPr>
              <a:xfrm>
                <a:off x="6037006" y="5212106"/>
                <a:ext cx="5650230" cy="135530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8000" dirty="0"/>
                  <a:t>Hint: </a:t>
                </a:r>
                <a14:m>
                  <m:oMath xmlns:m="http://schemas.openxmlformats.org/officeDocument/2006/math"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GB" sz="8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CA" sz="8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00B652-BEDC-6A28-F2EE-947E3E322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006" y="5212106"/>
                <a:ext cx="5650230" cy="1355307"/>
              </a:xfrm>
              <a:prstGeom prst="rect">
                <a:avLst/>
              </a:prstGeom>
              <a:blipFill>
                <a:blip r:embed="rId8"/>
                <a:stretch>
                  <a:fillRect l="-8039" t="-14474" b="-3947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B34B7F-4C12-526B-77DC-03ABCE2B7388}"/>
                  </a:ext>
                </a:extLst>
              </p:cNvPr>
              <p:cNvSpPr txBox="1"/>
              <p:nvPr/>
            </p:nvSpPr>
            <p:spPr>
              <a:xfrm>
                <a:off x="445770" y="5203985"/>
                <a:ext cx="5101590" cy="1355307"/>
              </a:xfrm>
              <a:prstGeom prst="rect">
                <a:avLst/>
              </a:prstGeom>
              <a:solidFill>
                <a:srgbClr val="E5FFF1"/>
              </a:solidFill>
              <a:ln w="762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8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8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B34B7F-4C12-526B-77DC-03ABCE2B7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70" y="5203985"/>
                <a:ext cx="5101590" cy="13553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584BC48-533E-6A36-CBD9-068E112B4F1F}"/>
              </a:ext>
            </a:extLst>
          </p:cNvPr>
          <p:cNvCxnSpPr/>
          <p:nvPr/>
        </p:nvCxnSpPr>
        <p:spPr>
          <a:xfrm>
            <a:off x="0" y="1086879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DBE45AD-BDA0-3273-AA2B-D0D7FBE37CA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86880" y="1252800"/>
              <a:ext cx="7761240" cy="5195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DBE45AD-BDA0-3273-AA2B-D0D7FBE37C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77520" y="1243440"/>
                <a:ext cx="7779960" cy="5214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7033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351"/>
    </mc:Choice>
    <mc:Fallback xmlns="">
      <p:transition spd="slow" advTm="533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1C8579-3B10-C9FC-13C2-3C8AEA4978F2}"/>
                  </a:ext>
                </a:extLst>
              </p:cNvPr>
              <p:cNvSpPr txBox="1"/>
              <p:nvPr/>
            </p:nvSpPr>
            <p:spPr>
              <a:xfrm>
                <a:off x="1" y="0"/>
                <a:ext cx="1219200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/>
                  <a:t>2. Determinant / squared length </a:t>
                </a:r>
                <a:br>
                  <a:rPr lang="en-GB" sz="5400" dirty="0"/>
                </a:br>
                <a:r>
                  <a:rPr lang="en-GB" sz="5400" dirty="0"/>
                  <a:t>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80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</m:func>
                    <m:r>
                      <a:rPr lang="en-GB" sz="4800" i="1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GB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5400" dirty="0"/>
                  <a:t> unchanged after rotation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1C8579-3B10-C9FC-13C2-3C8AEA497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0"/>
                <a:ext cx="12192000" cy="1754326"/>
              </a:xfrm>
              <a:prstGeom prst="rect">
                <a:avLst/>
              </a:prstGeom>
              <a:blipFill>
                <a:blip r:embed="rId3"/>
                <a:stretch>
                  <a:fillRect l="-2650" t="-9722" r="-1600" b="-2013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07A40E-AF33-1257-7CDF-953F6CFCC8B9}"/>
                  </a:ext>
                </a:extLst>
              </p:cNvPr>
              <p:cNvSpPr txBox="1"/>
              <p:nvPr/>
            </p:nvSpPr>
            <p:spPr>
              <a:xfrm>
                <a:off x="1614087" y="1785092"/>
                <a:ext cx="6143564" cy="1355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8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80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GB" sz="80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8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8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07A40E-AF33-1257-7CDF-953F6CFCC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087" y="1785092"/>
                <a:ext cx="6143564" cy="13553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0B6BE9-3AF5-C22C-4332-F3F309A8A980}"/>
                  </a:ext>
                </a:extLst>
              </p:cNvPr>
              <p:cNvSpPr txBox="1"/>
              <p:nvPr/>
            </p:nvSpPr>
            <p:spPr>
              <a:xfrm>
                <a:off x="21261" y="3015747"/>
                <a:ext cx="12485371" cy="4093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6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GB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</m:func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66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GB" sz="6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GB" sz="6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sSup>
                                <m:sSupPr>
                                  <m:ctrlPr>
                                    <a:rPr lang="en-GB" sz="6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6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GB" sz="6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CA" sz="6600" dirty="0"/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6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6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GB" sz="6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</m:func>
                      <m:r>
                        <a:rPr lang="en-GB" sz="6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6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6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GB" sz="6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GB" sz="6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6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GB" sz="6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GB" sz="6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6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GB" sz="6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6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6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GB" sz="6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64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p>
                                          <m:r>
                                            <a:rPr lang="en-GB" sz="6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GB" sz="64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CA" sz="6400" dirty="0"/>
              </a:p>
              <a:p>
                <a:pPr lvl="1"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66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GB" sz="6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66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sSup>
                            <m:sSupPr>
                              <m:ctrlPr>
                                <a:rPr lang="en-GB" sz="6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6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6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sz="6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0B6BE9-3AF5-C22C-4332-F3F309A8A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1" y="3015747"/>
                <a:ext cx="12485371" cy="40934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5626FA-FD4E-AB91-C181-3B995702B412}"/>
              </a:ext>
            </a:extLst>
          </p:cNvPr>
          <p:cNvCxnSpPr/>
          <p:nvPr/>
        </p:nvCxnSpPr>
        <p:spPr>
          <a:xfrm>
            <a:off x="0" y="1795539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A4E84E-2710-12D9-7058-36E5141DC7FF}"/>
                  </a:ext>
                </a:extLst>
              </p:cNvPr>
              <p:cNvSpPr txBox="1"/>
              <p:nvPr/>
            </p:nvSpPr>
            <p:spPr>
              <a:xfrm>
                <a:off x="7454449" y="5709372"/>
                <a:ext cx="4442582" cy="1338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6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6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6600"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6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66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GB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A4E84E-2710-12D9-7058-36E5141DC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449" y="5709372"/>
                <a:ext cx="4442582" cy="13388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A09C22F-6C5D-013C-306B-6BAC820CB414}"/>
                  </a:ext>
                </a:extLst>
              </p:cNvPr>
              <p:cNvSpPr txBox="1"/>
              <p:nvPr/>
            </p:nvSpPr>
            <p:spPr>
              <a:xfrm>
                <a:off x="7816644" y="2215358"/>
                <a:ext cx="4139380" cy="175432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5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GB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d>
                        </m:e>
                      </m:func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5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5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GB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5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GB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A09C22F-6C5D-013C-306B-6BAC820CB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644" y="2215358"/>
                <a:ext cx="4139380" cy="17543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696D9F2-9CC7-6C09-4F19-933DC17C436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0560" y="4126320"/>
              <a:ext cx="11930760" cy="26719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696D9F2-9CC7-6C09-4F19-933DC17C43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1200" y="4116960"/>
                <a:ext cx="11949480" cy="2690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5288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535"/>
    </mc:Choice>
    <mc:Fallback xmlns="">
      <p:transition spd="slow" advTm="39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uiExpand="1" build="p"/>
      <p:bldP spid="12" grpId="0"/>
      <p:bldP spid="2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1C8579-3B10-C9FC-13C2-3C8AEA4978F2}"/>
                  </a:ext>
                </a:extLst>
              </p:cNvPr>
              <p:cNvSpPr txBox="1"/>
              <p:nvPr/>
            </p:nvSpPr>
            <p:spPr>
              <a:xfrm>
                <a:off x="1" y="0"/>
                <a:ext cx="1219200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/>
                  <a:t>2. Determinant / squared length </a:t>
                </a:r>
                <a:br>
                  <a:rPr lang="en-GB" sz="5400" dirty="0"/>
                </a:br>
                <a:r>
                  <a:rPr lang="en-GB" sz="5400" dirty="0"/>
                  <a:t>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80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</m:func>
                    <m:r>
                      <a:rPr lang="en-GB" sz="4800" i="1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GB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5400" dirty="0"/>
                  <a:t> unchanged after rotation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1C8579-3B10-C9FC-13C2-3C8AEA497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0"/>
                <a:ext cx="12192000" cy="1754326"/>
              </a:xfrm>
              <a:prstGeom prst="rect">
                <a:avLst/>
              </a:prstGeom>
              <a:blipFill>
                <a:blip r:embed="rId3"/>
                <a:stretch>
                  <a:fillRect l="-2650" t="-9722" r="-1600" b="-2013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0B6BE9-3AF5-C22C-4332-F3F309A8A980}"/>
                  </a:ext>
                </a:extLst>
              </p:cNvPr>
              <p:cNvSpPr txBox="1"/>
              <p:nvPr/>
            </p:nvSpPr>
            <p:spPr>
              <a:xfrm>
                <a:off x="227738" y="2275665"/>
                <a:ext cx="617306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>
                  <a:spcAft>
                    <a:spcPts val="18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7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7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72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7200">
                                    <a:latin typeface="Cambria Math" panose="02040503050406030204" pitchFamily="18" charset="0"/>
                                  </a:rPr>
                                  <m:t>det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GB" sz="7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72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7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7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CA" sz="72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0B6BE9-3AF5-C22C-4332-F3F309A8A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738" y="2275665"/>
                <a:ext cx="6173062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5626FA-FD4E-AB91-C181-3B995702B412}"/>
              </a:ext>
            </a:extLst>
          </p:cNvPr>
          <p:cNvCxnSpPr/>
          <p:nvPr/>
        </p:nvCxnSpPr>
        <p:spPr>
          <a:xfrm>
            <a:off x="0" y="1795539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61A4EB1-7AA2-A23C-630B-21C4997B3111}"/>
                  </a:ext>
                </a:extLst>
              </p:cNvPr>
              <p:cNvSpPr txBox="1"/>
              <p:nvPr/>
            </p:nvSpPr>
            <p:spPr>
              <a:xfrm>
                <a:off x="198241" y="4650988"/>
                <a:ext cx="6379539" cy="1608454"/>
              </a:xfrm>
              <a:prstGeom prst="rect">
                <a:avLst/>
              </a:prstGeom>
              <a:solidFill>
                <a:srgbClr val="E5FFF1"/>
              </a:solidFill>
              <a:ln w="762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lvl="1" algn="ctr"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8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80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GB" sz="8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8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func>
                      <m:r>
                        <a:rPr lang="en-GB" sz="8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8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8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8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61A4EB1-7AA2-A23C-630B-21C4997B3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241" y="4650988"/>
                <a:ext cx="6379539" cy="16084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6470A5CD-4D1D-2FBF-7EFF-DF1772E8B8DC}"/>
              </a:ext>
            </a:extLst>
          </p:cNvPr>
          <p:cNvGrpSpPr/>
          <p:nvPr/>
        </p:nvGrpSpPr>
        <p:grpSpPr>
          <a:xfrm>
            <a:off x="6564349" y="1943756"/>
            <a:ext cx="5490000" cy="4481825"/>
            <a:chOff x="6369772" y="517187"/>
            <a:chExt cx="5730573" cy="467821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EAB18E8-9A45-AB8B-2736-AE265030326E}"/>
                </a:ext>
              </a:extLst>
            </p:cNvPr>
            <p:cNvGrpSpPr/>
            <p:nvPr/>
          </p:nvGrpSpPr>
          <p:grpSpPr>
            <a:xfrm>
              <a:off x="7203121" y="517187"/>
              <a:ext cx="4897224" cy="4316001"/>
              <a:chOff x="6686264" y="792493"/>
              <a:chExt cx="5449090" cy="4802368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331D5ED-060C-27E7-5741-49385848DB7E}"/>
                  </a:ext>
                </a:extLst>
              </p:cNvPr>
              <p:cNvSpPr/>
              <p:nvPr/>
            </p:nvSpPr>
            <p:spPr>
              <a:xfrm>
                <a:off x="7172002" y="1837080"/>
                <a:ext cx="3243018" cy="3243012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6000" dirty="0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F1882472-22C4-8938-8BF6-F107514673FB}"/>
                  </a:ext>
                </a:extLst>
              </p:cNvPr>
              <p:cNvGrpSpPr/>
              <p:nvPr/>
            </p:nvGrpSpPr>
            <p:grpSpPr>
              <a:xfrm>
                <a:off x="6686264" y="792493"/>
                <a:ext cx="5449090" cy="4802368"/>
                <a:chOff x="-4597089" y="214895"/>
                <a:chExt cx="3886305" cy="3425061"/>
              </a:xfrm>
            </p:grpSpPr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3A39FAE6-8BAC-C527-1453-C7BD359A28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4597089" y="2137062"/>
                  <a:ext cx="3144842" cy="0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9EA22CB8-2EB8-3C00-C667-1302AE5165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3094193" y="473615"/>
                  <a:ext cx="0" cy="3166341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2FFF9612-1C02-7194-1180-21557CBA2D1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1452247" y="1723505"/>
                      <a:ext cx="741463" cy="76483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CA" sz="5400" b="0" i="0" smtClean="0">
                                <a:latin typeface="Cambria Math" panose="02040503050406030204" pitchFamily="18" charset="0"/>
                              </a:rPr>
                              <m:t>Re</m:t>
                            </m:r>
                          </m:oMath>
                        </m:oMathPara>
                      </a14:m>
                      <a:endParaRPr lang="en-CA" sz="5400" dirty="0"/>
                    </a:p>
                  </p:txBody>
                </p:sp>
              </mc:Choice>
              <mc:Fallback xmlns="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2FFF9612-1C02-7194-1180-21557CBA2D1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1452247" y="1723505"/>
                      <a:ext cx="741463" cy="764838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436DBAD3-ACCB-7FB1-CDE0-C2817367A26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3067904" y="214895"/>
                      <a:ext cx="945690" cy="76483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CA" sz="5400" b="0" i="0" smtClean="0">
                                <a:latin typeface="Cambria Math" panose="02040503050406030204" pitchFamily="18" charset="0"/>
                              </a:rPr>
                              <m:t>Im</m:t>
                            </m:r>
                          </m:oMath>
                        </m:oMathPara>
                      </a14:m>
                      <a:endParaRPr lang="en-CA" sz="5400" dirty="0"/>
                    </a:p>
                  </p:txBody>
                </p:sp>
              </mc:Choice>
              <mc:Fallback xmlns="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436DBAD3-ACCB-7FB1-CDE0-C2817367A26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3067904" y="214895"/>
                      <a:ext cx="945690" cy="764838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660EB67-A46C-2AD3-9C99-4D5B4E22D113}"/>
                    </a:ext>
                  </a:extLst>
                </p:cNvPr>
                <p:cNvSpPr txBox="1"/>
                <p:nvPr/>
              </p:nvSpPr>
              <p:spPr>
                <a:xfrm>
                  <a:off x="8465855" y="579799"/>
                  <a:ext cx="608928" cy="9637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CA" sz="5400" i="1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660EB67-A46C-2AD3-9C99-4D5B4E22D1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5855" y="579799"/>
                  <a:ext cx="608928" cy="96379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017AA98-D22C-AA39-C9DE-459FDD13FB25}"/>
                    </a:ext>
                  </a:extLst>
                </p:cNvPr>
                <p:cNvSpPr txBox="1"/>
                <p:nvPr/>
              </p:nvSpPr>
              <p:spPr>
                <a:xfrm>
                  <a:off x="7959020" y="4231615"/>
                  <a:ext cx="1149386" cy="9637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CA" sz="5400" i="1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017AA98-D22C-AA39-C9DE-459FDD13FB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9020" y="4231615"/>
                  <a:ext cx="1149386" cy="96379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B634AC1-51C7-6123-1176-388011B12129}"/>
                    </a:ext>
                  </a:extLst>
                </p:cNvPr>
                <p:cNvSpPr txBox="1"/>
                <p:nvPr/>
              </p:nvSpPr>
              <p:spPr>
                <a:xfrm>
                  <a:off x="10388072" y="2887116"/>
                  <a:ext cx="756642" cy="9637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CA" sz="5400" i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B634AC1-51C7-6123-1176-388011B121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8072" y="2887116"/>
                  <a:ext cx="756642" cy="96379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0557A74-00F6-0428-3128-B11C391B5C7E}"/>
                    </a:ext>
                  </a:extLst>
                </p:cNvPr>
                <p:cNvSpPr txBox="1"/>
                <p:nvPr/>
              </p:nvSpPr>
              <p:spPr>
                <a:xfrm>
                  <a:off x="6369772" y="2909187"/>
                  <a:ext cx="1297101" cy="9637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CA" sz="5400" i="1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0557A74-00F6-0428-3128-B11C391B5C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9772" y="2909187"/>
                  <a:ext cx="1297101" cy="96379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0678C79-D828-C438-9936-F231A205A011}"/>
                </a:ext>
              </a:extLst>
            </p:cNvPr>
            <p:cNvSpPr/>
            <p:nvPr/>
          </p:nvSpPr>
          <p:spPr>
            <a:xfrm>
              <a:off x="8975238" y="4234044"/>
              <a:ext cx="242706" cy="24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9A10D6-B50F-1056-E2E1-DF29BE394718}"/>
                </a:ext>
              </a:extLst>
            </p:cNvPr>
            <p:cNvSpPr/>
            <p:nvPr/>
          </p:nvSpPr>
          <p:spPr>
            <a:xfrm>
              <a:off x="10432889" y="2818002"/>
              <a:ext cx="242706" cy="24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9B83D52-4675-5481-7D9E-534F833A2E63}"/>
                </a:ext>
              </a:extLst>
            </p:cNvPr>
            <p:cNvSpPr/>
            <p:nvPr/>
          </p:nvSpPr>
          <p:spPr>
            <a:xfrm>
              <a:off x="7518312" y="2818002"/>
              <a:ext cx="242706" cy="24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44C21DF-2D0B-C1B3-0781-D10BA15D5C78}"/>
                </a:ext>
              </a:extLst>
            </p:cNvPr>
            <p:cNvSpPr/>
            <p:nvPr/>
          </p:nvSpPr>
          <p:spPr>
            <a:xfrm>
              <a:off x="8975238" y="1334629"/>
              <a:ext cx="242706" cy="2427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6E2690-0EC1-1A1E-4A70-77744B720529}"/>
                  </a:ext>
                </a:extLst>
              </p:cNvPr>
              <p:cNvSpPr txBox="1"/>
              <p:nvPr/>
            </p:nvSpPr>
            <p:spPr>
              <a:xfrm>
                <a:off x="8220694" y="6904573"/>
                <a:ext cx="3971306" cy="260404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57150">
                <a:noFill/>
              </a:ln>
              <a:effectLst>
                <a:softEdge rad="127000"/>
              </a:effectLst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p>
                        <m:sSupPr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CA" sz="4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4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6E2690-0EC1-1A1E-4A70-77744B720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0694" y="6904573"/>
                <a:ext cx="3971306" cy="260404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5715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5E21466-8218-4EDD-9B7C-9FF56ADD55D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911480" y="5943960"/>
              <a:ext cx="1210680" cy="1098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5E21466-8218-4EDD-9B7C-9FF56ADD55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902120" y="5934600"/>
                <a:ext cx="1229400" cy="128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7409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075">
        <p:fade/>
      </p:transition>
    </mc:Choice>
    <mc:Fallback xmlns="">
      <p:transition spd="med" advTm="140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B83C19-A40B-18C3-E068-B845ECF6BAAF}"/>
              </a:ext>
            </a:extLst>
          </p:cNvPr>
          <p:cNvSpPr txBox="1"/>
          <p:nvPr/>
        </p:nvSpPr>
        <p:spPr>
          <a:xfrm>
            <a:off x="128049" y="678426"/>
            <a:ext cx="57295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600" dirty="0"/>
              <a:t>Pauli Matrices</a:t>
            </a:r>
            <a:br>
              <a:rPr lang="en-CA" sz="6000" dirty="0"/>
            </a:br>
            <a:r>
              <a:rPr lang="en-CA" sz="6000" dirty="0"/>
              <a:t>(Sigma Matrices)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C687CA8-483F-25BA-B386-35F7113B60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9272651"/>
                  </p:ext>
                </p:extLst>
              </p:nvPr>
            </p:nvGraphicFramePr>
            <p:xfrm>
              <a:off x="6096000" y="0"/>
              <a:ext cx="6105832" cy="68513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05832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</a:tblGrid>
                  <a:tr h="22748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72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72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GB" sz="72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  <m:r>
                                  <a:rPr lang="en-GB" sz="7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7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7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CA" sz="7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7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CA" sz="7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7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7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  <a:tr h="230153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72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72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GB" sz="72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  <m:r>
                                  <a:rPr lang="en-GB" sz="7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7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72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CA" sz="7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7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7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7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sz="7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e>
                                          <m:r>
                                            <a:rPr lang="en-CA" sz="7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7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18969166"/>
                      </a:ext>
                    </a:extLst>
                  </a:tr>
                  <a:tr h="22748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72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72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GB" sz="72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sub>
                                </m:sSub>
                                <m:r>
                                  <a:rPr lang="en-GB" sz="7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7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72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GB" sz="7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7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7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7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7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98790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C687CA8-483F-25BA-B386-35F7113B60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9272651"/>
                  </p:ext>
                </p:extLst>
              </p:nvPr>
            </p:nvGraphicFramePr>
            <p:xfrm>
              <a:off x="6096000" y="0"/>
              <a:ext cx="6105832" cy="68513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05832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</a:tblGrid>
                  <a:tr h="22748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b="-20134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  <a:tr h="23015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98677" b="-986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969166"/>
                      </a:ext>
                    </a:extLst>
                  </a:tr>
                  <a:tr h="22748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0134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9879043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793C2E-8525-D520-3D25-BA3D78BAFA58}"/>
              </a:ext>
            </a:extLst>
          </p:cNvPr>
          <p:cNvCxnSpPr>
            <a:cxnSpLocks/>
          </p:cNvCxnSpPr>
          <p:nvPr/>
        </p:nvCxnSpPr>
        <p:spPr>
          <a:xfrm>
            <a:off x="5976783" y="442451"/>
            <a:ext cx="0" cy="601734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23658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06"/>
    </mc:Choice>
    <mc:Fallback xmlns="">
      <p:transition spd="slow" advTm="175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07A40E-AF33-1257-7CDF-953F6CFCC8B9}"/>
                  </a:ext>
                </a:extLst>
              </p:cNvPr>
              <p:cNvSpPr txBox="1"/>
              <p:nvPr/>
            </p:nvSpPr>
            <p:spPr>
              <a:xfrm>
                <a:off x="294969" y="262990"/>
                <a:ext cx="5071846" cy="1355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80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sz="80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8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8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07A40E-AF33-1257-7CDF-953F6CFCC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69" y="262990"/>
                <a:ext cx="5071846" cy="13553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0B6BE9-3AF5-C22C-4332-F3F309A8A980}"/>
                  </a:ext>
                </a:extLst>
              </p:cNvPr>
              <p:cNvSpPr txBox="1"/>
              <p:nvPr/>
            </p:nvSpPr>
            <p:spPr>
              <a:xfrm>
                <a:off x="1177411" y="1412786"/>
                <a:ext cx="7693742" cy="5247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𝐴</m:t>
                          </m:r>
                          <m:sSup>
                            <m:sSupPr>
                              <m:ctrlPr>
                                <a:rPr lang="en-GB" sz="7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7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7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sz="72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p>
                          </m:sSup>
                        </m:e>
                      </m:d>
                      <m:r>
                        <a:rPr lang="en-GB" sz="7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7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7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7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sSup>
                                <m:sSupPr>
                                  <m:ctrlPr>
                                    <a:rPr lang="en-GB" sz="7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7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7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CA" sz="72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GB" sz="7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7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i="1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  <m:r>
                        <a:rPr lang="en-GB" sz="7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7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7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7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7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CA" sz="72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GB" sz="7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7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7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GB" sz="7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7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i="1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  <m:r>
                        <a:rPr lang="en-GB" sz="7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  <m:sSup>
                        <m:sSupPr>
                          <m:ctrlPr>
                            <a:rPr lang="en-GB" sz="7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7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7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i="1">
                          <a:latin typeface="Cambria Math" panose="02040503050406030204" pitchFamily="18" charset="0"/>
                        </a:rPr>
                        <m:t>𝐴𝑉</m:t>
                      </m:r>
                      <m:sSup>
                        <m:sSupPr>
                          <m:ctrlPr>
                            <a:rPr lang="en-GB" sz="7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7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0B6BE9-3AF5-C22C-4332-F3F309A8A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411" y="1412786"/>
                <a:ext cx="7693742" cy="5247142"/>
              </a:xfrm>
              <a:prstGeom prst="rect">
                <a:avLst/>
              </a:prstGeom>
              <a:blipFill>
                <a:blip r:embed="rId4"/>
                <a:stretch>
                  <a:fillRect r="-7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A09C22F-6C5D-013C-306B-6BAC820CB414}"/>
                  </a:ext>
                </a:extLst>
              </p:cNvPr>
              <p:cNvSpPr txBox="1"/>
              <p:nvPr/>
            </p:nvSpPr>
            <p:spPr>
              <a:xfrm>
                <a:off x="5697792" y="353491"/>
                <a:ext cx="5933768" cy="105137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6000" dirty="0"/>
                  <a:t>replace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p>
                  </m:oMath>
                </a14:m>
                <a:r>
                  <a:rPr lang="en-GB" sz="6000" dirty="0"/>
                  <a:t> </a:t>
                </a:r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A09C22F-6C5D-013C-306B-6BAC820CB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792" y="353491"/>
                <a:ext cx="5933768" cy="1051378"/>
              </a:xfrm>
              <a:prstGeom prst="rect">
                <a:avLst/>
              </a:prstGeom>
              <a:blipFill>
                <a:blip r:embed="rId5"/>
                <a:stretch>
                  <a:fillRect l="-5924" t="-11798" b="-3651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3CDB645-3F58-E5D3-8239-51795F14B64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07124" y="1563840"/>
              <a:ext cx="5495760" cy="50922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3CDB645-3F58-E5D3-8239-51795F14B6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97764" y="1554480"/>
                <a:ext cx="5514480" cy="5110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9362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583"/>
    </mc:Choice>
    <mc:Fallback xmlns="">
      <p:transition spd="slow" advTm="29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364F5A-77F1-150A-0056-46EE4BD4E142}"/>
                  </a:ext>
                </a:extLst>
              </p:cNvPr>
              <p:cNvSpPr txBox="1"/>
              <p:nvPr/>
            </p:nvSpPr>
            <p:spPr>
              <a:xfrm>
                <a:off x="2360539" y="4256934"/>
                <a:ext cx="7470922" cy="198676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2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120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sz="120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1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2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1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1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1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364F5A-77F1-150A-0056-46EE4BD4E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539" y="4256934"/>
                <a:ext cx="7470922" cy="19867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C308B09-BAF1-A2CA-9C1D-6E853FF6CABC}"/>
                  </a:ext>
                </a:extLst>
              </p:cNvPr>
              <p:cNvSpPr txBox="1"/>
              <p:nvPr/>
            </p:nvSpPr>
            <p:spPr>
              <a:xfrm>
                <a:off x="412955" y="242603"/>
                <a:ext cx="2920180" cy="14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type m:val="skw"/>
                              <m:ctrlPr>
                                <a:rPr lang="en-GB" sz="8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8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GB" sz="8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C308B09-BAF1-A2CA-9C1D-6E853FF6C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55" y="242603"/>
                <a:ext cx="2920180" cy="14848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9CD1815-547D-16BE-F0FE-A2C2A5EC9CD8}"/>
                  </a:ext>
                </a:extLst>
              </p:cNvPr>
              <p:cNvSpPr txBox="1"/>
              <p:nvPr/>
            </p:nvSpPr>
            <p:spPr>
              <a:xfrm>
                <a:off x="3333135" y="1727433"/>
                <a:ext cx="2384323" cy="1363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8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9CD1815-547D-16BE-F0FE-A2C2A5EC9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135" y="1727433"/>
                <a:ext cx="2384323" cy="13633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F3BBE40-8121-3A9E-D919-9A2F91B94D7E}"/>
                  </a:ext>
                </a:extLst>
              </p:cNvPr>
              <p:cNvSpPr txBox="1"/>
              <p:nvPr/>
            </p:nvSpPr>
            <p:spPr>
              <a:xfrm>
                <a:off x="5717458" y="242603"/>
                <a:ext cx="3554362" cy="1592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type m:val="skw"/>
                              <m:ctrlPr>
                                <a:rPr lang="en-GB" sz="8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8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GB" sz="8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GB" sz="80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F3BBE40-8121-3A9E-D919-9A2F91B94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458" y="242603"/>
                <a:ext cx="3554362" cy="15927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8433844-FBAF-6D2E-0A82-A5A70A6D34D9}"/>
                  </a:ext>
                </a:extLst>
              </p:cNvPr>
              <p:cNvSpPr txBox="1"/>
              <p:nvPr/>
            </p:nvSpPr>
            <p:spPr>
              <a:xfrm>
                <a:off x="9094840" y="1607685"/>
                <a:ext cx="2920180" cy="14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type m:val="skw"/>
                              <m:ctrlPr>
                                <a:rPr lang="en-GB" sz="8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8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GB" sz="8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8433844-FBAF-6D2E-0A82-A5A70A6D3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4840" y="1607685"/>
                <a:ext cx="2920180" cy="14848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A9469BEC-568A-7107-BD4A-6ECAC1841A8E}"/>
              </a:ext>
            </a:extLst>
          </p:cNvPr>
          <p:cNvGrpSpPr/>
          <p:nvPr/>
        </p:nvGrpSpPr>
        <p:grpSpPr>
          <a:xfrm>
            <a:off x="1873045" y="1727433"/>
            <a:ext cx="8681885" cy="2529501"/>
            <a:chOff x="1873045" y="1727433"/>
            <a:chExt cx="8681885" cy="2529501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01CA5C8-A3CA-FF09-C65C-D98717865F7F}"/>
                </a:ext>
              </a:extLst>
            </p:cNvPr>
            <p:cNvCxnSpPr>
              <a:cxnSpLocks/>
            </p:cNvCxnSpPr>
            <p:nvPr/>
          </p:nvCxnSpPr>
          <p:spPr>
            <a:xfrm>
              <a:off x="1873045" y="1727433"/>
              <a:ext cx="1242551" cy="2527741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6F23FA4-FB30-5A21-A7A7-2D574ACAB774}"/>
                </a:ext>
              </a:extLst>
            </p:cNvPr>
            <p:cNvCxnSpPr>
              <a:cxnSpLocks/>
            </p:cNvCxnSpPr>
            <p:nvPr/>
          </p:nvCxnSpPr>
          <p:spPr>
            <a:xfrm>
              <a:off x="4498258" y="3090755"/>
              <a:ext cx="363302" cy="1164419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49C26EF-BC01-B169-F08C-822CE27A6B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26310" y="1835347"/>
              <a:ext cx="768329" cy="2421587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C2E98C1-135D-7BE0-B86B-3386776A1D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4840" y="3092515"/>
              <a:ext cx="1460090" cy="1164419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DBEBD4D0-BD03-86BF-BC9C-B8A05098D72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69080" y="1466640"/>
              <a:ext cx="10483920" cy="14601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DBEBD4D0-BD03-86BF-BC9C-B8A05098D7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59720" y="1457280"/>
                <a:ext cx="10502640" cy="1478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29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46"/>
    </mc:Choice>
    <mc:Fallback xmlns="">
      <p:transition spd="slow" advTm="174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6BADAF0-CCA8-911E-98FC-42B3A045AC3B}"/>
              </a:ext>
            </a:extLst>
          </p:cNvPr>
          <p:cNvGrpSpPr/>
          <p:nvPr/>
        </p:nvGrpSpPr>
        <p:grpSpPr>
          <a:xfrm>
            <a:off x="303571" y="193263"/>
            <a:ext cx="5397296" cy="6505680"/>
            <a:chOff x="303571" y="193263"/>
            <a:chExt cx="5397296" cy="65056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51065D5-3E3B-AEEC-BFB6-C959D41937CF}"/>
                    </a:ext>
                  </a:extLst>
                </p:cNvPr>
                <p:cNvSpPr txBox="1"/>
                <p:nvPr/>
              </p:nvSpPr>
              <p:spPr>
                <a:xfrm>
                  <a:off x="303571" y="5115433"/>
                  <a:ext cx="5378245" cy="15835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GB" sz="8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8000" i="0" smtClean="0">
                                <a:latin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lang="en-GB" sz="8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80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sSup>
                                  <m:sSupPr>
                                    <m:ctrlPr>
                                      <a:rPr lang="en-GB" sz="8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8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GB" sz="8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GB" sz="8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8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num>
                                      <m:den>
                                        <m:r>
                                          <a:rPr lang="en-GB" sz="8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51065D5-3E3B-AEEC-BFB6-C959D41937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571" y="5115433"/>
                  <a:ext cx="5378245" cy="15835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BFB6199-EECE-2E9C-53CB-394CF52B6629}"/>
                    </a:ext>
                  </a:extLst>
                </p:cNvPr>
                <p:cNvSpPr txBox="1"/>
                <p:nvPr/>
              </p:nvSpPr>
              <p:spPr>
                <a:xfrm>
                  <a:off x="322622" y="3420779"/>
                  <a:ext cx="5378245" cy="15835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GB" sz="8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8000" i="0" smtClean="0">
                                <a:latin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lang="en-GB" sz="8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80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sSup>
                                  <m:sSupPr>
                                    <m:ctrlPr>
                                      <a:rPr lang="en-GB" sz="8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8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GB" sz="8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GB" sz="8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8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num>
                                      <m:den>
                                        <m:r>
                                          <a:rPr lang="en-GB" sz="8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  <m:r>
                                  <a:rPr lang="en-GB" sz="8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</m:func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BFB6199-EECE-2E9C-53CB-394CF52B66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622" y="3420779"/>
                  <a:ext cx="5378245" cy="15835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56B61C0-B602-C0B4-69A7-E4404C17419B}"/>
                    </a:ext>
                  </a:extLst>
                </p:cNvPr>
                <p:cNvSpPr txBox="1"/>
                <p:nvPr/>
              </p:nvSpPr>
              <p:spPr>
                <a:xfrm>
                  <a:off x="303571" y="1759867"/>
                  <a:ext cx="5378245" cy="15835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GB" sz="8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8000" i="0" smtClean="0">
                                <a:latin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lang="en-GB" sz="8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80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sSup>
                                  <m:sSupPr>
                                    <m:ctrlPr>
                                      <a:rPr lang="en-GB" sz="8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8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GB" sz="8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GB" sz="8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8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num>
                                      <m:den>
                                        <m:r>
                                          <a:rPr lang="en-GB" sz="8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56B61C0-B602-C0B4-69A7-E4404C1741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571" y="1759867"/>
                  <a:ext cx="5378245" cy="15835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038070C8-7E10-201F-EA3A-FC97E245DCF1}"/>
                    </a:ext>
                  </a:extLst>
                </p:cNvPr>
                <p:cNvSpPr txBox="1"/>
                <p:nvPr/>
              </p:nvSpPr>
              <p:spPr>
                <a:xfrm>
                  <a:off x="303572" y="193263"/>
                  <a:ext cx="5378245" cy="15835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GB" sz="8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8000" i="0" smtClean="0">
                                <a:latin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lang="en-GB" sz="8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80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sSup>
                                  <m:sSupPr>
                                    <m:ctrlPr>
                                      <a:rPr lang="en-GB" sz="8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8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GB" sz="8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GB" sz="8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8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num>
                                      <m:den>
                                        <m:r>
                                          <a:rPr lang="en-GB" sz="8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038070C8-7E10-201F-EA3A-FC97E245DC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572" y="193263"/>
                  <a:ext cx="5378245" cy="15835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C308B09-BAF1-A2CA-9C1D-6E853FF6CABC}"/>
                  </a:ext>
                </a:extLst>
              </p:cNvPr>
              <p:cNvSpPr txBox="1"/>
              <p:nvPr/>
            </p:nvSpPr>
            <p:spPr>
              <a:xfrm>
                <a:off x="2146505" y="242603"/>
                <a:ext cx="2920180" cy="14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type m:val="skw"/>
                              <m:ctrlPr>
                                <a:rPr lang="en-GB" sz="8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8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GB" sz="8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C308B09-BAF1-A2CA-9C1D-6E853FF6C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505" y="242603"/>
                <a:ext cx="2920180" cy="14848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9CD1815-547D-16BE-F0FE-A2C2A5EC9CD8}"/>
                  </a:ext>
                </a:extLst>
              </p:cNvPr>
              <p:cNvSpPr txBox="1"/>
              <p:nvPr/>
            </p:nvSpPr>
            <p:spPr>
              <a:xfrm>
                <a:off x="2146505" y="1950967"/>
                <a:ext cx="2384323" cy="1363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8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9CD1815-547D-16BE-F0FE-A2C2A5EC9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505" y="1950967"/>
                <a:ext cx="2384323" cy="13633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F3BBE40-8121-3A9E-D919-9A2F91B94D7E}"/>
                  </a:ext>
                </a:extLst>
              </p:cNvPr>
              <p:cNvSpPr txBox="1"/>
              <p:nvPr/>
            </p:nvSpPr>
            <p:spPr>
              <a:xfrm>
                <a:off x="2146505" y="3392717"/>
                <a:ext cx="3554362" cy="1592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type m:val="skw"/>
                              <m:ctrlPr>
                                <a:rPr lang="en-GB" sz="8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8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GB" sz="8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GB" sz="80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F3BBE40-8121-3A9E-D919-9A2F91B94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505" y="3392717"/>
                <a:ext cx="3554362" cy="15927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8433844-FBAF-6D2E-0A82-A5A70A6D34D9}"/>
                  </a:ext>
                </a:extLst>
              </p:cNvPr>
              <p:cNvSpPr txBox="1"/>
              <p:nvPr/>
            </p:nvSpPr>
            <p:spPr>
              <a:xfrm>
                <a:off x="2146505" y="5208996"/>
                <a:ext cx="2920180" cy="14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type m:val="skw"/>
                              <m:ctrlPr>
                                <a:rPr lang="en-GB" sz="8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8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GB" sz="8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8433844-FBAF-6D2E-0A82-A5A70A6D3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505" y="5208996"/>
                <a:ext cx="2920180" cy="14848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46DEAE4A-C6CA-F5F8-16BA-4C5C7254E984}"/>
              </a:ext>
            </a:extLst>
          </p:cNvPr>
          <p:cNvGrpSpPr/>
          <p:nvPr/>
        </p:nvGrpSpPr>
        <p:grpSpPr>
          <a:xfrm>
            <a:off x="6167438" y="342708"/>
            <a:ext cx="3878056" cy="6245609"/>
            <a:chOff x="303571" y="193263"/>
            <a:chExt cx="6378759" cy="62456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595F31D-F67D-B1A8-4E5B-538977FA22F6}"/>
                    </a:ext>
                  </a:extLst>
                </p:cNvPr>
                <p:cNvSpPr txBox="1"/>
                <p:nvPr/>
              </p:nvSpPr>
              <p:spPr>
                <a:xfrm>
                  <a:off x="303571" y="5115433"/>
                  <a:ext cx="5378245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595F31D-F67D-B1A8-4E5B-538977FA22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571" y="5115433"/>
                  <a:ext cx="5378245" cy="132343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B0BEF0E-F5E9-3739-A251-53187E7C6C6B}"/>
                    </a:ext>
                  </a:extLst>
                </p:cNvPr>
                <p:cNvSpPr txBox="1"/>
                <p:nvPr/>
              </p:nvSpPr>
              <p:spPr>
                <a:xfrm>
                  <a:off x="322620" y="3420779"/>
                  <a:ext cx="6359710" cy="14797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GB" sz="8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8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type m:val="skw"/>
                                <m:ctrlPr>
                                  <a:rPr lang="en-GB" sz="8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80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GB" sz="80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sup>
                        </m:sSup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B0BEF0E-F5E9-3739-A251-53187E7C6C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620" y="3420779"/>
                  <a:ext cx="6359710" cy="14797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0B6386F-E656-D34B-C797-2B49C27C8CF3}"/>
                    </a:ext>
                  </a:extLst>
                </p:cNvPr>
                <p:cNvSpPr txBox="1"/>
                <p:nvPr/>
              </p:nvSpPr>
              <p:spPr>
                <a:xfrm>
                  <a:off x="303571" y="1759867"/>
                  <a:ext cx="5378245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=−1</m:t>
                        </m:r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0B6386F-E656-D34B-C797-2B49C27C8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571" y="1759867"/>
                  <a:ext cx="5378245" cy="132343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7962105-121F-68CA-D431-550D72FAEE92}"/>
                    </a:ext>
                  </a:extLst>
                </p:cNvPr>
                <p:cNvSpPr txBox="1"/>
                <p:nvPr/>
              </p:nvSpPr>
              <p:spPr>
                <a:xfrm>
                  <a:off x="303572" y="193263"/>
                  <a:ext cx="5378245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=+1</m:t>
                        </m:r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7962105-121F-68CA-D431-550D72FAEE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572" y="193263"/>
                  <a:ext cx="5378245" cy="132343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022FEF66-4814-399C-03B9-D1595B3FBF7E}"/>
              </a:ext>
            </a:extLst>
          </p:cNvPr>
          <p:cNvSpPr/>
          <p:nvPr/>
        </p:nvSpPr>
        <p:spPr>
          <a:xfrm>
            <a:off x="322622" y="193263"/>
            <a:ext cx="8611828" cy="16465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1668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894">
        <p159:morph option="byObject"/>
      </p:transition>
    </mc:Choice>
    <mc:Fallback xmlns="">
      <p:transition spd="slow" advTm="108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AFC5E8-B8C2-2727-3FFF-9B5AFF6ABFE3}"/>
                  </a:ext>
                </a:extLst>
              </p:cNvPr>
              <p:cNvSpPr txBox="1"/>
              <p:nvPr/>
            </p:nvSpPr>
            <p:spPr>
              <a:xfrm>
                <a:off x="221713" y="155791"/>
                <a:ext cx="11748574" cy="1962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7200" b="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7200" b="0" i="0" smtClean="0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begChr m:val="["/>
                        <m:endChr m:val="]"/>
                        <m:ctrlPr>
                          <a:rPr lang="en-CA" sz="7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r>
                      <a:rPr lang="en-CA" sz="7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7200" b="0" i="1" smtClean="0">
                        <a:latin typeface="Cambria Math" panose="02040503050406030204" pitchFamily="18" charset="0"/>
                      </a:rPr>
                      <m:t>𝑎𝑑</m:t>
                    </m:r>
                    <m:r>
                      <a:rPr lang="en-CA" sz="7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7200" b="0" i="1" smtClean="0">
                        <a:latin typeface="Cambria Math" panose="02040503050406030204" pitchFamily="18" charset="0"/>
                      </a:rPr>
                      <m:t>𝑏𝑐</m:t>
                    </m:r>
                    <m:r>
                      <a:rPr lang="en-CA" sz="7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7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endParaRPr lang="en-CA" sz="7200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AFC5E8-B8C2-2727-3FFF-9B5AFF6AB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13" y="155791"/>
                <a:ext cx="11748574" cy="1962460"/>
              </a:xfrm>
              <a:prstGeom prst="rect">
                <a:avLst/>
              </a:prstGeom>
              <a:blipFill>
                <a:blip r:embed="rId3"/>
                <a:stretch>
                  <a:fillRect l="-3890" b="-685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2B4150-3CDD-A9C2-A59C-4A32D70FB1C5}"/>
                  </a:ext>
                </a:extLst>
              </p:cNvPr>
              <p:cNvSpPr txBox="1"/>
              <p:nvPr/>
            </p:nvSpPr>
            <p:spPr>
              <a:xfrm>
                <a:off x="0" y="2291546"/>
                <a:ext cx="12192000" cy="4739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CA" sz="7200" b="0" dirty="0"/>
                  <a:t>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7200" b="0" i="0" smtClean="0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en-CA" sz="7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72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72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CA" sz="72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72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ctrlPr>
                                  <a:rPr lang="en-CA" sz="72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72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CA" sz="72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CA" sz="7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7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CA" sz="7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CA" sz="7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72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CA" sz="7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en-CA" sz="7200" b="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6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6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m:rPr>
                              <m:lit/>
                            </m:rPr>
                            <a:rPr lang="en-CA" sz="6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CA" sz="6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6000" i="1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6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m:rPr>
                              <m:lit/>
                            </m:rP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60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sz="60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6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m:rPr>
                              <m:lit/>
                            </m:rP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6000" i="1"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6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m:rPr>
                              <m:lit/>
                            </m:rP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6000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CA" sz="60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6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𝑎𝑑</m:t>
                          </m:r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</m:e>
                      </m:d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6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60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sSup>
                        <m:sSup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CA" sz="66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2B4150-3CDD-A9C2-A59C-4A32D70FB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91546"/>
                <a:ext cx="12192000" cy="4739567"/>
              </a:xfrm>
              <a:prstGeom prst="rect">
                <a:avLst/>
              </a:prstGeom>
              <a:blipFill>
                <a:blip r:embed="rId4"/>
                <a:stretch>
                  <a:fillRect l="-375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8149158-7E2B-EF9B-B692-8BD14D0C87D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43480" y="1544760"/>
              <a:ext cx="11085120" cy="51872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8149158-7E2B-EF9B-B692-8BD14D0C87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4120" y="1535400"/>
                <a:ext cx="11103840" cy="5205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0713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60"/>
    </mc:Choice>
    <mc:Fallback xmlns="">
      <p:transition spd="slow" advTm="33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48A087-1770-03E7-BA6C-917061780133}"/>
                  </a:ext>
                </a:extLst>
              </p:cNvPr>
              <p:cNvSpPr txBox="1"/>
              <p:nvPr/>
            </p:nvSpPr>
            <p:spPr>
              <a:xfrm>
                <a:off x="195621" y="1297733"/>
                <a:ext cx="8865829" cy="1342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7200" b="0" i="1" smtClean="0">
                        <a:latin typeface="Cambria Math" panose="02040503050406030204" pitchFamily="18" charset="0"/>
                      </a:rPr>
                      <m:t>⇒</m:t>
                    </m:r>
                    <m:func>
                      <m:funcPr>
                        <m:ctrlPr>
                          <a:rPr lang="en-CA" sz="7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72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72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sSup>
                              <m:sSupPr>
                                <m:ctrlPr>
                                  <a:rPr lang="en-GB" sz="7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72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CA" sz="7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7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sz="72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CA" sz="7200" b="0" i="1" smtClean="0"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CA" sz="7200" b="0" i="1" smtClean="0"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r>
                  <a:rPr lang="en-CA" sz="72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48A087-1770-03E7-BA6C-917061780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21" y="1297733"/>
                <a:ext cx="8865829" cy="1342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353551-14D5-D9AF-59F8-FEA0D1CF3B6F}"/>
                  </a:ext>
                </a:extLst>
              </p:cNvPr>
              <p:cNvSpPr txBox="1"/>
              <p:nvPr/>
            </p:nvSpPr>
            <p:spPr>
              <a:xfrm>
                <a:off x="1549402" y="4391"/>
                <a:ext cx="5559528" cy="1248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72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7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7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func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353551-14D5-D9AF-59F8-FEA0D1CF3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402" y="4391"/>
                <a:ext cx="5559528" cy="1248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60D81D6-48D5-AB51-22E4-E8C90095C8F6}"/>
                  </a:ext>
                </a:extLst>
              </p:cNvPr>
              <p:cNvSpPr txBox="1"/>
              <p:nvPr/>
            </p:nvSpPr>
            <p:spPr>
              <a:xfrm>
                <a:off x="449622" y="2783722"/>
                <a:ext cx="9964377" cy="3958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𝐴</m:t>
                          </m:r>
                          <m:sSup>
                            <m:sSup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</m:e>
                      </m:d>
                      <m:r>
                        <a:rPr lang="en-GB" sz="5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sSup>
                                <m:sSupPr>
                                  <m:ctrlP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5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i="1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</m:sSup>
                      <m:r>
                        <a:rPr lang="en-GB" sz="5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GB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5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i="1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</m:sSup>
                      <m:r>
                        <a:rPr lang="en-GB" sz="5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</m:sSup>
                      <m:sSup>
                        <m:sSupPr>
                          <m:ctrlPr>
                            <a:rPr lang="en-GB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5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i="1">
                          <a:latin typeface="Cambria Math" panose="02040503050406030204" pitchFamily="18" charset="0"/>
                        </a:rPr>
                        <m:t>𝐴𝑉</m:t>
                      </m:r>
                      <m:sSup>
                        <m:sSupPr>
                          <m:ctrlPr>
                            <a:rPr lang="en-GB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60D81D6-48D5-AB51-22E4-E8C90095C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22" y="2783722"/>
                <a:ext cx="9964377" cy="39583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B3BC7D3-5D10-D394-7A6D-2C614A85ADBC}"/>
              </a:ext>
            </a:extLst>
          </p:cNvPr>
          <p:cNvCxnSpPr>
            <a:cxnSpLocks/>
          </p:cNvCxnSpPr>
          <p:nvPr/>
        </p:nvCxnSpPr>
        <p:spPr>
          <a:xfrm>
            <a:off x="0" y="2742265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CD454D-4777-9961-E700-EFE8B45B3951}"/>
                  </a:ext>
                </a:extLst>
              </p:cNvPr>
              <p:cNvSpPr txBox="1"/>
              <p:nvPr/>
            </p:nvSpPr>
            <p:spPr>
              <a:xfrm>
                <a:off x="7986249" y="4762917"/>
                <a:ext cx="4017707" cy="1897764"/>
              </a:xfrm>
              <a:prstGeom prst="rect">
                <a:avLst/>
              </a:prstGeom>
              <a:solidFill>
                <a:srgbClr val="E5FFF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CA" sz="54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54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</m:sSup>
                    </m:oMath>
                  </m:oMathPara>
                </a14:m>
                <a:endParaRPr lang="en-CA" sz="5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5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CA" sz="54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5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</m:d>
                        </m:e>
                      </m:func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=+</m:t>
                      </m:r>
                      <m:r>
                        <a:rPr lang="en-CA" sz="540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CD454D-4777-9961-E700-EFE8B45B3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249" y="4762917"/>
                <a:ext cx="4017707" cy="18977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A838F03-1BD8-ADC6-E714-0C1E9FC2A75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68960" y="2360160"/>
              <a:ext cx="7271640" cy="33652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A838F03-1BD8-ADC6-E714-0C1E9FC2A7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59600" y="2350800"/>
                <a:ext cx="7290360" cy="3384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1796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41"/>
    </mc:Choice>
    <mc:Fallback xmlns="">
      <p:transition spd="slow" advTm="196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uiExpand="1" build="p"/>
      <p:bldP spid="11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8CE60C-4EA5-6A09-BDEA-AA1EF3959E62}"/>
                  </a:ext>
                </a:extLst>
              </p:cNvPr>
              <p:cNvSpPr txBox="1"/>
              <p:nvPr/>
            </p:nvSpPr>
            <p:spPr>
              <a:xfrm>
                <a:off x="1" y="0"/>
                <a:ext cx="1219200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400" dirty="0"/>
                  <a:t>3. Pauli Vector zero trace: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6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tr</m:t>
                    </m:r>
                    <m:d>
                      <m:dPr>
                        <m:ctrlPr>
                          <a:rPr lang="en-GB" sz="6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GB" sz="6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CA" sz="6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8CE60C-4EA5-6A09-BDEA-AA1EF3959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0"/>
                <a:ext cx="12192000" cy="1077218"/>
              </a:xfrm>
              <a:prstGeom prst="rect">
                <a:avLst/>
              </a:prstGeom>
              <a:blipFill>
                <a:blip r:embed="rId3"/>
                <a:stretch>
                  <a:fillRect l="-3250" t="-18644" b="-401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7C74887-09DB-7E44-2996-929542B5D25C}"/>
              </a:ext>
            </a:extLst>
          </p:cNvPr>
          <p:cNvCxnSpPr/>
          <p:nvPr/>
        </p:nvCxnSpPr>
        <p:spPr>
          <a:xfrm>
            <a:off x="0" y="1086879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AADF4C-6E47-8059-B7BB-8670471C3BDE}"/>
                  </a:ext>
                </a:extLst>
              </p:cNvPr>
              <p:cNvSpPr txBox="1"/>
              <p:nvPr/>
            </p:nvSpPr>
            <p:spPr>
              <a:xfrm>
                <a:off x="1080687" y="1096541"/>
                <a:ext cx="6143564" cy="1355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8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80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80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8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8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AADF4C-6E47-8059-B7BB-8670471C3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687" y="1096541"/>
                <a:ext cx="6143564" cy="13553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3A7D24-858A-7DE3-0C68-F09F192441CA}"/>
                  </a:ext>
                </a:extLst>
              </p:cNvPr>
              <p:cNvSpPr txBox="1"/>
              <p:nvPr/>
            </p:nvSpPr>
            <p:spPr>
              <a:xfrm>
                <a:off x="78411" y="2327196"/>
                <a:ext cx="8246439" cy="2616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6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tr</m:t>
                          </m:r>
                        </m:fName>
                        <m:e>
                          <m:d>
                            <m:dPr>
                              <m:ctrlPr>
                                <a:rPr lang="en-GB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</m:func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6600" b="0" i="0" smtClean="0">
                              <a:latin typeface="Cambria Math" panose="02040503050406030204" pitchFamily="18" charset="0"/>
                            </a:rPr>
                            <m:t>tr</m:t>
                          </m:r>
                        </m:fName>
                        <m:e>
                          <m:d>
                            <m:dPr>
                              <m:ctrlPr>
                                <a:rPr lang="en-GB" sz="6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GB" sz="6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sSup>
                                <m:sSupPr>
                                  <m:ctrlPr>
                                    <a:rPr lang="en-GB" sz="6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6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GB" sz="6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6600" dirty="0"/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    0   </m:t>
                      </m:r>
                      <m:r>
                        <a:rPr lang="en-GB" sz="66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6600">
                              <a:latin typeface="Cambria Math" panose="02040503050406030204" pitchFamily="18" charset="0"/>
                            </a:rPr>
                            <m:t>tr</m:t>
                          </m:r>
                        </m:fName>
                        <m:e>
                          <m:d>
                            <m:dPr>
                              <m:ctrlPr>
                                <a:rPr lang="en-GB" sz="6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6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6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GB" sz="6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p>
                              <m:r>
                                <a:rPr lang="en-GB" sz="6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GB" sz="6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3A7D24-858A-7DE3-0C68-F09F19244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1" y="2327196"/>
                <a:ext cx="8246439" cy="26161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9CA132-4239-6D4B-D301-8275A6D48E39}"/>
                  </a:ext>
                </a:extLst>
              </p:cNvPr>
              <p:cNvSpPr txBox="1"/>
              <p:nvPr/>
            </p:nvSpPr>
            <p:spPr>
              <a:xfrm>
                <a:off x="8525981" y="2099313"/>
                <a:ext cx="3361219" cy="175432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5400" b="0" dirty="0">
                    <a:solidFill>
                      <a:schemeClr val="tx1"/>
                    </a:solidFill>
                  </a:rPr>
                  <a:t>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5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tr</m:t>
                        </m:r>
                      </m:fName>
                      <m:e>
                        <m:d>
                          <m:dPr>
                            <m:ctrlPr>
                              <a:rPr lang="en-GB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GB" sz="5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GB" sz="5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e>
                    </m:func>
                  </m:oMath>
                </a14:m>
                <a:endParaRPr lang="en-GB" sz="5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5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tr</m:t>
                        </m:r>
                      </m:fName>
                      <m:e>
                        <m:d>
                          <m:dPr>
                            <m:ctrlPr>
                              <a:rPr lang="en-GB" sz="5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GB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GB" sz="5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func>
                  </m:oMath>
                </a14:m>
                <a:r>
                  <a:rPr lang="en-CA" sz="5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9CA132-4239-6D4B-D301-8275A6D48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5981" y="2099313"/>
                <a:ext cx="3361219" cy="17543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833466BF-BEDF-2276-77A0-457F8883317B}"/>
              </a:ext>
            </a:extLst>
          </p:cNvPr>
          <p:cNvGrpSpPr/>
          <p:nvPr/>
        </p:nvGrpSpPr>
        <p:grpSpPr>
          <a:xfrm>
            <a:off x="3753032" y="4974449"/>
            <a:ext cx="4038418" cy="1808155"/>
            <a:chOff x="3753032" y="4974449"/>
            <a:chExt cx="4038418" cy="18081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9B4900B-8E5E-9CDA-4BF8-F14EE2CCE9D3}"/>
                    </a:ext>
                  </a:extLst>
                </p:cNvPr>
                <p:cNvSpPr txBox="1"/>
                <p:nvPr/>
              </p:nvSpPr>
              <p:spPr>
                <a:xfrm>
                  <a:off x="3753032" y="5322845"/>
                  <a:ext cx="4038418" cy="14597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8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7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72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GB" sz="7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  <m:r>
                          <a:rPr lang="en-GB" sz="72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7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7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m:rPr>
                            <m:nor/>
                          </m:rPr>
                          <a:rPr lang="en-CA" sz="7200"/>
                          <m:t>𝟙</m:t>
                        </m:r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9B4900B-8E5E-9CDA-4BF8-F14EE2CCE9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3032" y="5322845"/>
                  <a:ext cx="4038418" cy="145975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0843B19F-9224-7D86-EAA1-6D4BCDC1DB3C}"/>
                </a:ext>
              </a:extLst>
            </p:cNvPr>
            <p:cNvSpPr/>
            <p:nvPr/>
          </p:nvSpPr>
          <p:spPr>
            <a:xfrm rot="16200000">
              <a:off x="5546626" y="3238005"/>
              <a:ext cx="413130" cy="3886018"/>
            </a:xfrm>
            <a:prstGeom prst="rightBrace">
              <a:avLst>
                <a:gd name="adj1" fmla="val 8333"/>
                <a:gd name="adj2" fmla="val 25489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5101A25-CEC8-822F-EB21-77C1097D669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446000" y="3296880"/>
              <a:ext cx="1545120" cy="5954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5101A25-CEC8-822F-EB21-77C1097D66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36640" y="3287520"/>
                <a:ext cx="1563840" cy="614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1817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83"/>
    </mc:Choice>
    <mc:Fallback xmlns="">
      <p:transition spd="slow" advTm="410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uiExpand="1" build="p"/>
      <p:bldP spid="14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8CE60C-4EA5-6A09-BDEA-AA1EF3959E62}"/>
                  </a:ext>
                </a:extLst>
              </p:cNvPr>
              <p:cNvSpPr txBox="1"/>
              <p:nvPr/>
            </p:nvSpPr>
            <p:spPr>
              <a:xfrm>
                <a:off x="1" y="0"/>
                <a:ext cx="1219200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400" dirty="0"/>
                  <a:t>3. Pauli Vector zero trace: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6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tr</m:t>
                    </m:r>
                    <m:d>
                      <m:dPr>
                        <m:ctrlPr>
                          <a:rPr lang="en-GB" sz="6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GB" sz="6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CA" sz="6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8CE60C-4EA5-6A09-BDEA-AA1EF3959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0"/>
                <a:ext cx="12192000" cy="1077218"/>
              </a:xfrm>
              <a:prstGeom prst="rect">
                <a:avLst/>
              </a:prstGeom>
              <a:blipFill>
                <a:blip r:embed="rId3"/>
                <a:stretch>
                  <a:fillRect l="-3250" t="-18644" b="-401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7C74887-09DB-7E44-2996-929542B5D25C}"/>
              </a:ext>
            </a:extLst>
          </p:cNvPr>
          <p:cNvCxnSpPr/>
          <p:nvPr/>
        </p:nvCxnSpPr>
        <p:spPr>
          <a:xfrm>
            <a:off x="0" y="1086879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3A7D24-858A-7DE3-0C68-F09F192441CA}"/>
                  </a:ext>
                </a:extLst>
              </p:cNvPr>
              <p:cNvSpPr txBox="1"/>
              <p:nvPr/>
            </p:nvSpPr>
            <p:spPr>
              <a:xfrm>
                <a:off x="0" y="2411932"/>
                <a:ext cx="12325350" cy="3359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5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sz="35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35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500">
                              <a:latin typeface="Cambria Math" panose="02040503050406030204" pitchFamily="18" charset="0"/>
                            </a:rPr>
                            <m:t>tr</m:t>
                          </m:r>
                        </m:fName>
                        <m:e>
                          <m:d>
                            <m:dPr>
                              <m:ctrlPr>
                                <a:rPr lang="en-GB" sz="3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35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b>
                                <m:sSubPr>
                                  <m:ctrlPr>
                                    <a:rPr lang="en-CA" sz="35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5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CA" sz="35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CA" sz="3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3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5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tr</m:t>
                          </m:r>
                        </m:fName>
                        <m:e>
                          <m:d>
                            <m:dPr>
                              <m:ctrlPr>
                                <a:rPr lang="en-GB" sz="3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3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3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CA" sz="35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e>
                                        <m:r>
                                          <a:rPr lang="en-CA" sz="35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35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e>
                                        <m:r>
                                          <a:rPr lang="en-CA" sz="35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3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3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CA" sz="35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5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35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CA" sz="35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func>
                      <m:r>
                        <a:rPr lang="en-CA" sz="3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35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500">
                              <a:latin typeface="Cambria Math" panose="02040503050406030204" pitchFamily="18" charset="0"/>
                            </a:rPr>
                            <m:t>tr</m:t>
                          </m:r>
                        </m:fName>
                        <m:e>
                          <m:d>
                            <m:dPr>
                              <m:ctrlPr>
                                <a:rPr lang="en-GB" sz="3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3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3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CA" sz="35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e>
                                        <m:r>
                                          <a:rPr lang="en-CA" sz="35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3500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e>
                                        <m:r>
                                          <a:rPr lang="en-CA" sz="35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func>
                      <m:r>
                        <a:rPr lang="en-CA" sz="3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CA" sz="3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3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CA" sz="35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500" i="1">
                          <a:latin typeface="Cambria Math" panose="02040503050406030204" pitchFamily="18" charset="0"/>
                        </a:rPr>
                        <m:t>0=</m:t>
                      </m:r>
                      <m:func>
                        <m:funcPr>
                          <m:ctrlPr>
                            <a:rPr lang="en-GB" sz="35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500">
                              <a:latin typeface="Cambria Math" panose="02040503050406030204" pitchFamily="18" charset="0"/>
                            </a:rPr>
                            <m:t>tr</m:t>
                          </m:r>
                        </m:fName>
                        <m:e>
                          <m:d>
                            <m:dPr>
                              <m:ctrlPr>
                                <a:rPr lang="en-GB" sz="3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35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b>
                                <m:sSubPr>
                                  <m:ctrlPr>
                                    <a:rPr lang="en-CA" sz="35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5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CA" sz="35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CA" sz="35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35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500">
                              <a:latin typeface="Cambria Math" panose="02040503050406030204" pitchFamily="18" charset="0"/>
                            </a:rPr>
                            <m:t>tr</m:t>
                          </m:r>
                        </m:fName>
                        <m:e>
                          <m:d>
                            <m:dPr>
                              <m:ctrlPr>
                                <a:rPr lang="en-GB" sz="3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3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3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CA" sz="35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e>
                                        <m:r>
                                          <a:rPr lang="en-CA" sz="350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35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e>
                                        <m:r>
                                          <a:rPr lang="en-CA" sz="35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3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3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CA" sz="35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5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CA" sz="35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35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CA" sz="35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func>
                      <m:r>
                        <a:rPr lang="en-CA" sz="35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35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500">
                              <a:latin typeface="Cambria Math" panose="02040503050406030204" pitchFamily="18" charset="0"/>
                            </a:rPr>
                            <m:t>tr</m:t>
                          </m:r>
                        </m:fName>
                        <m:e>
                          <m:d>
                            <m:dPr>
                              <m:ctrlPr>
                                <a:rPr lang="en-GB" sz="3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3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3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CA" sz="35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CA" sz="350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e>
                                        <m:r>
                                          <a:rPr lang="en-CA" sz="35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CA" sz="3500" b="0" i="1" smtClean="0">
                                            <a:latin typeface="Cambria Math" panose="02040503050406030204" pitchFamily="18" charset="0"/>
                                          </a:rPr>
                                          <m:t>𝑖𝑎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35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CA" sz="35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e>
                                        <m:r>
                                          <a:rPr lang="en-CA" sz="35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CA" sz="3500" b="0" i="1" smtClean="0">
                                            <a:latin typeface="Cambria Math" panose="02040503050406030204" pitchFamily="18" charset="0"/>
                                          </a:rPr>
                                          <m:t>𝑖𝑐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func>
                      <m:r>
                        <a:rPr lang="en-CA" sz="3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500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CA" sz="3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5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CA" sz="35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35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CA" sz="35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500" i="1">
                          <a:latin typeface="Cambria Math" panose="02040503050406030204" pitchFamily="18" charset="0"/>
                        </a:rPr>
                        <m:t>0=</m:t>
                      </m:r>
                      <m:func>
                        <m:funcPr>
                          <m:ctrlPr>
                            <a:rPr lang="en-GB" sz="35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500">
                              <a:latin typeface="Cambria Math" panose="02040503050406030204" pitchFamily="18" charset="0"/>
                            </a:rPr>
                            <m:t>tr</m:t>
                          </m:r>
                        </m:fName>
                        <m:e>
                          <m:d>
                            <m:dPr>
                              <m:ctrlPr>
                                <a:rPr lang="en-GB" sz="3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35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b>
                                <m:sSubPr>
                                  <m:ctrlPr>
                                    <a:rPr lang="en-CA" sz="35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5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CA" sz="35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CA" sz="35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35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500">
                              <a:latin typeface="Cambria Math" panose="02040503050406030204" pitchFamily="18" charset="0"/>
                            </a:rPr>
                            <m:t>tr</m:t>
                          </m:r>
                        </m:fName>
                        <m:e>
                          <m:d>
                            <m:dPr>
                              <m:ctrlPr>
                                <a:rPr lang="en-GB" sz="3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3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3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CA" sz="35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e>
                                        <m:r>
                                          <a:rPr lang="en-CA" sz="350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35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e>
                                        <m:r>
                                          <a:rPr lang="en-CA" sz="35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3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3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CA" sz="35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CA" sz="35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35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5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func>
                      <m:r>
                        <a:rPr lang="en-CA" sz="35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35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500">
                              <a:latin typeface="Cambria Math" panose="02040503050406030204" pitchFamily="18" charset="0"/>
                            </a:rPr>
                            <m:t>tr</m:t>
                          </m:r>
                        </m:fName>
                        <m:e>
                          <m:d>
                            <m:dPr>
                              <m:ctrlPr>
                                <a:rPr lang="en-GB" sz="3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3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3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CA" sz="35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e>
                                        <m:r>
                                          <a:rPr lang="en-CA" sz="35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CA" sz="35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35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e>
                                        <m:r>
                                          <a:rPr lang="en-CA" sz="35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CA" sz="3500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func>
                      <m:r>
                        <a:rPr lang="en-CA" sz="3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5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CA" sz="35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35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CA" sz="35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3A7D24-858A-7DE3-0C68-F09F19244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11932"/>
                <a:ext cx="12325350" cy="33591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5E88A0-88FC-0C48-791D-1E8FC995D692}"/>
                  </a:ext>
                </a:extLst>
              </p:cNvPr>
              <p:cNvSpPr txBox="1"/>
              <p:nvPr/>
            </p:nvSpPr>
            <p:spPr>
              <a:xfrm>
                <a:off x="201313" y="1073074"/>
                <a:ext cx="6904338" cy="1382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CA" sz="4800" dirty="0"/>
                  <a:t>Define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GB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GB" sz="48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CA" sz="48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5E88A0-88FC-0C48-791D-1E8FC995D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13" y="1073074"/>
                <a:ext cx="6904338" cy="1382943"/>
              </a:xfrm>
              <a:prstGeom prst="rect">
                <a:avLst/>
              </a:prstGeom>
              <a:blipFill>
                <a:blip r:embed="rId5"/>
                <a:stretch>
                  <a:fillRect l="-3972" b="-220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3917F5-B5AF-7CE7-5841-E7F96617D6B8}"/>
                  </a:ext>
                </a:extLst>
              </p:cNvPr>
              <p:cNvSpPr txBox="1"/>
              <p:nvPr/>
            </p:nvSpPr>
            <p:spPr>
              <a:xfrm>
                <a:off x="133350" y="5851650"/>
                <a:ext cx="619125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=0;  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3917F5-B5AF-7CE7-5841-E7F96617D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" y="5851650"/>
                <a:ext cx="6191250" cy="10772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F24D8B-3003-3B63-B7C1-EF86539210B7}"/>
                  </a:ext>
                </a:extLst>
              </p:cNvPr>
              <p:cNvSpPr txBox="1"/>
              <p:nvPr/>
            </p:nvSpPr>
            <p:spPr>
              <a:xfrm>
                <a:off x="6972300" y="5782417"/>
                <a:ext cx="4343400" cy="1270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GB" sz="60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CA" sz="6000" i="1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nor/>
                        </m:rPr>
                        <a:rPr lang="en-CA" sz="6000"/>
                        <m:t>𝟙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F24D8B-3003-3B63-B7C1-EF8653921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300" y="5782417"/>
                <a:ext cx="4343400" cy="12704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2722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73"/>
    </mc:Choice>
    <mc:Fallback xmlns="">
      <p:transition spd="slow" advTm="89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2" grpId="0" uiExpand="1" build="p"/>
      <p:bldP spid="3" grpId="0"/>
      <p:bldP spid="4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8CE60C-4EA5-6A09-BDEA-AA1EF3959E62}"/>
                  </a:ext>
                </a:extLst>
              </p:cNvPr>
              <p:cNvSpPr txBox="1"/>
              <p:nvPr/>
            </p:nvSpPr>
            <p:spPr>
              <a:xfrm>
                <a:off x="1" y="0"/>
                <a:ext cx="1219200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400" dirty="0"/>
                  <a:t>3. Pauli Vector zero trace: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6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tr</m:t>
                    </m:r>
                    <m:d>
                      <m:dPr>
                        <m:ctrlPr>
                          <a:rPr lang="en-GB" sz="6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GB" sz="6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CA" sz="6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8CE60C-4EA5-6A09-BDEA-AA1EF3959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0"/>
                <a:ext cx="12192000" cy="1077218"/>
              </a:xfrm>
              <a:prstGeom prst="rect">
                <a:avLst/>
              </a:prstGeom>
              <a:blipFill>
                <a:blip r:embed="rId3"/>
                <a:stretch>
                  <a:fillRect l="-3250" t="-18644" b="-401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7C74887-09DB-7E44-2996-929542B5D25C}"/>
              </a:ext>
            </a:extLst>
          </p:cNvPr>
          <p:cNvCxnSpPr/>
          <p:nvPr/>
        </p:nvCxnSpPr>
        <p:spPr>
          <a:xfrm>
            <a:off x="0" y="1086879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1E9786-55B0-6625-667D-A01AEA3AD28B}"/>
                  </a:ext>
                </a:extLst>
              </p:cNvPr>
              <p:cNvSpPr txBox="1"/>
              <p:nvPr/>
            </p:nvSpPr>
            <p:spPr>
              <a:xfrm>
                <a:off x="2129020" y="1016081"/>
                <a:ext cx="8558030" cy="12289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GB" sz="7200" dirty="0">
                    <a:solidFill>
                      <a:srgbClr val="7030A0"/>
                    </a:solidFill>
                  </a:rPr>
                  <a:t>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7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7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GB" sz="7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GB" sz="72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GB" sz="7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nor/>
                      </m:rPr>
                      <a:rPr lang="en-CA" sz="7200"/>
                      <m:t>𝟙</m:t>
                    </m:r>
                  </m:oMath>
                </a14:m>
                <a:endParaRPr lang="en-CA" sz="7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1E9786-55B0-6625-667D-A01AEA3AD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020" y="1016081"/>
                <a:ext cx="8558030" cy="12289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B33E45-5392-DBB4-F6F7-09C65E693D64}"/>
                  </a:ext>
                </a:extLst>
              </p:cNvPr>
              <p:cNvSpPr txBox="1"/>
              <p:nvPr/>
            </p:nvSpPr>
            <p:spPr>
              <a:xfrm>
                <a:off x="362132" y="2038254"/>
                <a:ext cx="11048818" cy="3701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7200" b="0" dirty="0">
                    <a:solidFill>
                      <a:schemeClr val="tx1"/>
                    </a:solidFill>
                  </a:rPr>
                  <a:t>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7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GB" sz="7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sz="7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72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GB" sz="7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†</m:t>
                                </m:r>
                              </m:sup>
                            </m:sSup>
                            <m:r>
                              <a:rPr lang="en-GB" sz="72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  <m:r>
                      <a:rPr lang="en-GB" sz="7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GB" sz="7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  </m:t>
                    </m:r>
                    <m:func>
                      <m:funcPr>
                        <m:ctrlPr>
                          <a:rPr lang="en-GB" sz="7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72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GB" sz="7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7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m:rPr>
                                <m:nor/>
                              </m:rPr>
                              <a:rPr lang="en-CA" sz="7200"/>
                              <m:t>𝟙</m:t>
                            </m:r>
                          </m:e>
                        </m:d>
                      </m:e>
                    </m:func>
                  </m:oMath>
                </a14:m>
                <a:endParaRPr lang="en-CA" sz="7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7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GB" sz="7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7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7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GB" sz="7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72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GB" sz="7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7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func>
                      <m:r>
                        <a:rPr lang="en-GB" sz="7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7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GB" sz="7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GB" sz="7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72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GB" sz="7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CA" sz="7200"/>
                                <m:t>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7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d>
                        <m:dPr>
                          <m:ctrlP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ctrlP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GB" sz="7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7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GB" sz="7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B33E45-5392-DBB4-F6F7-09C65E693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32" y="2038254"/>
                <a:ext cx="11048818" cy="37015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A8598A3-0A45-6E5F-0B23-099DDA38CE40}"/>
                  </a:ext>
                </a:extLst>
              </p:cNvPr>
              <p:cNvSpPr txBox="1"/>
              <p:nvPr/>
            </p:nvSpPr>
            <p:spPr>
              <a:xfrm>
                <a:off x="4240375" y="5613427"/>
                <a:ext cx="4335320" cy="120032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GB" sz="72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=±1</m:t>
                      </m:r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A8598A3-0A45-6E5F-0B23-099DDA38C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375" y="5613427"/>
                <a:ext cx="4335320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FE2A99C-9E33-A91E-6A24-6F944796B89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54080" y="3124800"/>
              <a:ext cx="5214600" cy="1378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FE2A99C-9E33-A91E-6A24-6F944796B8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4720" y="3115440"/>
                <a:ext cx="5233320" cy="1397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4874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422">
        <p:fade/>
      </p:transition>
    </mc:Choice>
    <mc:Fallback xmlns="">
      <p:transition spd="med" advTm="144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8CE60C-4EA5-6A09-BDEA-AA1EF3959E62}"/>
                  </a:ext>
                </a:extLst>
              </p:cNvPr>
              <p:cNvSpPr txBox="1"/>
              <p:nvPr/>
            </p:nvSpPr>
            <p:spPr>
              <a:xfrm>
                <a:off x="1" y="0"/>
                <a:ext cx="1219200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400" dirty="0"/>
                  <a:t>3. Pauli Vector zero trace: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6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tr</m:t>
                    </m:r>
                    <m:d>
                      <m:dPr>
                        <m:ctrlPr>
                          <a:rPr lang="en-GB" sz="6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GB" sz="6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CA" sz="6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8CE60C-4EA5-6A09-BDEA-AA1EF3959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0"/>
                <a:ext cx="12192000" cy="1077218"/>
              </a:xfrm>
              <a:prstGeom prst="rect">
                <a:avLst/>
              </a:prstGeom>
              <a:blipFill>
                <a:blip r:embed="rId3"/>
                <a:stretch>
                  <a:fillRect l="-3250" t="-18644" b="-401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7C74887-09DB-7E44-2996-929542B5D25C}"/>
              </a:ext>
            </a:extLst>
          </p:cNvPr>
          <p:cNvCxnSpPr/>
          <p:nvPr/>
        </p:nvCxnSpPr>
        <p:spPr>
          <a:xfrm>
            <a:off x="0" y="1086879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1E9786-55B0-6625-667D-A01AEA3AD28B}"/>
                  </a:ext>
                </a:extLst>
              </p:cNvPr>
              <p:cNvSpPr txBox="1"/>
              <p:nvPr/>
            </p:nvSpPr>
            <p:spPr>
              <a:xfrm>
                <a:off x="586584" y="1183822"/>
                <a:ext cx="5186180" cy="1712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8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8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GB" sz="88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8800" i="1">
                          <a:latin typeface="Cambria Math" panose="02040503050406030204" pitchFamily="18" charset="0"/>
                        </a:rPr>
                        <m:t>=±</m:t>
                      </m:r>
                      <m:r>
                        <m:rPr>
                          <m:nor/>
                        </m:rPr>
                        <a:rPr lang="en-CA" sz="8800"/>
                        <m:t>𝟙</m:t>
                      </m:r>
                    </m:oMath>
                  </m:oMathPara>
                </a14:m>
                <a:endParaRPr lang="en-CA" sz="8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1E9786-55B0-6625-667D-A01AEA3AD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84" y="1183822"/>
                <a:ext cx="5186180" cy="17123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1FE7F2-6342-9686-AAF1-8C336CC7A47E}"/>
                  </a:ext>
                </a:extLst>
              </p:cNvPr>
              <p:cNvSpPr txBox="1"/>
              <p:nvPr/>
            </p:nvSpPr>
            <p:spPr>
              <a:xfrm>
                <a:off x="137652" y="2837220"/>
                <a:ext cx="11916696" cy="1854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mr>
                          <m:mr>
                            <m:e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mr>
                        </m:m>
                      </m:e>
                    </m:d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mr>
                          <m:mr>
                            <m:e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e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1FE7F2-6342-9686-AAF1-8C336CC7A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52" y="2837220"/>
                <a:ext cx="11916696" cy="18544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B07D96-86E9-01B5-6559-847A1F86F131}"/>
                  </a:ext>
                </a:extLst>
              </p:cNvPr>
              <p:cNvSpPr txBox="1"/>
              <p:nvPr/>
            </p:nvSpPr>
            <p:spPr>
              <a:xfrm>
                <a:off x="483012" y="4914925"/>
                <a:ext cx="5948180" cy="1712392"/>
              </a:xfrm>
              <a:prstGeom prst="rect">
                <a:avLst/>
              </a:prstGeom>
              <a:solidFill>
                <a:srgbClr val="E5FFF1"/>
              </a:solidFill>
              <a:ln w="762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8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GB" sz="8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8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GB" sz="88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8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8800"/>
                        <m:t>𝟙</m:t>
                      </m:r>
                    </m:oMath>
                  </m:oMathPara>
                </a14:m>
                <a:endParaRPr lang="en-CA" sz="8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B07D96-86E9-01B5-6559-847A1F86F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12" y="4914925"/>
                <a:ext cx="5948180" cy="17123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672B2A7E-9912-BD47-0EDF-9832B96FBE29}"/>
              </a:ext>
            </a:extLst>
          </p:cNvPr>
          <p:cNvGrpSpPr/>
          <p:nvPr/>
        </p:nvGrpSpPr>
        <p:grpSpPr>
          <a:xfrm>
            <a:off x="6911553" y="1241395"/>
            <a:ext cx="3886018" cy="1719553"/>
            <a:chOff x="6911553" y="1241395"/>
            <a:chExt cx="3886018" cy="17195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D91006C-34DD-C07F-DE7D-FF1794062B12}"/>
                    </a:ext>
                  </a:extLst>
                </p:cNvPr>
                <p:cNvSpPr txBox="1"/>
                <p:nvPr/>
              </p:nvSpPr>
              <p:spPr>
                <a:xfrm>
                  <a:off x="7118644" y="1241395"/>
                  <a:ext cx="1735918" cy="14311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8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7200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D91006C-34DD-C07F-DE7D-FF1794062B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8644" y="1241395"/>
                  <a:ext cx="1735918" cy="14311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7F34705F-7DE7-D6F0-1B50-245C03092A22}"/>
                </a:ext>
              </a:extLst>
            </p:cNvPr>
            <p:cNvSpPr/>
            <p:nvPr/>
          </p:nvSpPr>
          <p:spPr>
            <a:xfrm rot="16200000">
              <a:off x="8647997" y="811374"/>
              <a:ext cx="413130" cy="3886018"/>
            </a:xfrm>
            <a:prstGeom prst="rightBrace">
              <a:avLst>
                <a:gd name="adj1" fmla="val 8333"/>
                <a:gd name="adj2" fmla="val 25489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D6FF90-80A0-776A-32CF-89CFD8DD173A}"/>
                  </a:ext>
                </a:extLst>
              </p:cNvPr>
              <p:cNvSpPr txBox="1"/>
              <p:nvPr/>
            </p:nvSpPr>
            <p:spPr>
              <a:xfrm>
                <a:off x="6431280" y="4914925"/>
                <a:ext cx="5168623" cy="1712392"/>
              </a:xfrm>
              <a:prstGeom prst="rect">
                <a:avLst/>
              </a:prstGeom>
              <a:solidFill>
                <a:srgbClr val="E5FFF1"/>
              </a:solidFill>
              <a:ln w="762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8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8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GB" sz="8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8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8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8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D6FF90-80A0-776A-32CF-89CFD8DD1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1280" y="4914925"/>
                <a:ext cx="5168623" cy="17123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7BE907A2-3BE2-DB22-09E7-65A2D26603D0}"/>
              </a:ext>
            </a:extLst>
          </p:cNvPr>
          <p:cNvSpPr/>
          <p:nvPr/>
        </p:nvSpPr>
        <p:spPr>
          <a:xfrm>
            <a:off x="5772764" y="3050729"/>
            <a:ext cx="6901449" cy="16016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016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509">
        <p:fade/>
      </p:transition>
    </mc:Choice>
    <mc:Fallback xmlns="">
      <p:transition spd="med" advTm="215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10" grpId="0" animBg="1"/>
      <p:bldP spid="12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94C52B-3956-8B5F-36C5-FF080055039E}"/>
                  </a:ext>
                </a:extLst>
              </p:cNvPr>
              <p:cNvSpPr txBox="1"/>
              <p:nvPr/>
            </p:nvSpPr>
            <p:spPr>
              <a:xfrm>
                <a:off x="295951" y="408935"/>
                <a:ext cx="5534578" cy="1712392"/>
              </a:xfrm>
              <a:prstGeom prst="rect">
                <a:avLst/>
              </a:prstGeom>
              <a:solidFill>
                <a:srgbClr val="E5FFF1"/>
              </a:solidFill>
              <a:ln w="762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8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8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GB" sz="8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8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8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8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94C52B-3956-8B5F-36C5-FF0800550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51" y="408935"/>
                <a:ext cx="5534578" cy="17123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C32A5E-BFAA-288B-470E-2D03DDA342C3}"/>
                  </a:ext>
                </a:extLst>
              </p:cNvPr>
              <p:cNvSpPr txBox="1"/>
              <p:nvPr/>
            </p:nvSpPr>
            <p:spPr>
              <a:xfrm>
                <a:off x="295950" y="3754562"/>
                <a:ext cx="5534579" cy="1677382"/>
              </a:xfrm>
              <a:prstGeom prst="rect">
                <a:avLst/>
              </a:prstGeom>
              <a:solidFill>
                <a:srgbClr val="E5FFF1"/>
              </a:solidFill>
              <a:ln w="762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8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88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GB" sz="8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8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func>
                      <m:r>
                        <a:rPr lang="en-GB" sz="8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sz="8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C32A5E-BFAA-288B-470E-2D03DDA34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50" y="3754562"/>
                <a:ext cx="5534579" cy="16773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ECECF6-8A14-1EF7-1EE1-262A84625857}"/>
                  </a:ext>
                </a:extLst>
              </p:cNvPr>
              <p:cNvSpPr txBox="1"/>
              <p:nvPr/>
            </p:nvSpPr>
            <p:spPr>
              <a:xfrm>
                <a:off x="6650875" y="408935"/>
                <a:ext cx="4911860" cy="1712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8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880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sz="88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sz="8800" b="0" i="1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CA" sz="8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ECECF6-8A14-1EF7-1EE1-262A84625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875" y="408935"/>
                <a:ext cx="4911860" cy="17123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275AA6-68A1-A3B2-6E4A-C4B69C184CB0}"/>
                  </a:ext>
                </a:extLst>
              </p:cNvPr>
              <p:cNvSpPr txBox="1"/>
              <p:nvPr/>
            </p:nvSpPr>
            <p:spPr>
              <a:xfrm>
                <a:off x="6650875" y="3754562"/>
                <a:ext cx="5186180" cy="1712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8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880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sz="8800" b="0" i="1" smtClean="0">
                          <a:latin typeface="Cambria Math" panose="02040503050406030204" pitchFamily="18" charset="0"/>
                        </a:rPr>
                        <m:t>𝑆𝑈</m:t>
                      </m:r>
                      <m:r>
                        <a:rPr lang="en-GB" sz="8800" b="0" i="1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CA" sz="8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275AA6-68A1-A3B2-6E4A-C4B69C184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875" y="3754562"/>
                <a:ext cx="5186180" cy="17123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71DEEFB-F109-E7A4-2EC1-AEA9AC743B28}"/>
              </a:ext>
            </a:extLst>
          </p:cNvPr>
          <p:cNvSpPr txBox="1"/>
          <p:nvPr/>
        </p:nvSpPr>
        <p:spPr>
          <a:xfrm>
            <a:off x="6936335" y="1613495"/>
            <a:ext cx="38004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GB" sz="6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Unitary 2x2</a:t>
            </a:r>
            <a:endParaRPr lang="en-CA" sz="6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3736B3-83FF-53BE-1660-93E5A3241242}"/>
              </a:ext>
            </a:extLst>
          </p:cNvPr>
          <p:cNvSpPr txBox="1"/>
          <p:nvPr/>
        </p:nvSpPr>
        <p:spPr>
          <a:xfrm>
            <a:off x="6476675" y="5051455"/>
            <a:ext cx="55345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GB" sz="5400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Special</a:t>
            </a:r>
            <a:r>
              <a:rPr lang="en-GB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Unitary 2x2</a:t>
            </a:r>
            <a:endParaRPr lang="en-CA" sz="5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680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72"/>
    </mc:Choice>
    <mc:Fallback xmlns="">
      <p:transition spd="slow" advTm="23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E96996E4-82F5-4FE6-ADF7-3C53DD9575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9401481"/>
                  </p:ext>
                </p:extLst>
              </p:nvPr>
            </p:nvGraphicFramePr>
            <p:xfrm>
              <a:off x="117985" y="134569"/>
              <a:ext cx="11985524" cy="13263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27635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  <a:gridCol w="4291591">
                      <a:extLst>
                        <a:ext uri="{9D8B030D-6E8A-4147-A177-3AD203B41FA5}">
                          <a16:colId xmlns:a16="http://schemas.microsoft.com/office/drawing/2014/main" val="536243674"/>
                        </a:ext>
                      </a:extLst>
                    </a:gridCol>
                    <a:gridCol w="3866298">
                      <a:extLst>
                        <a:ext uri="{9D8B030D-6E8A-4147-A177-3AD203B41FA5}">
                          <a16:colId xmlns:a16="http://schemas.microsoft.com/office/drawing/2014/main" val="50145679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4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4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4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e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4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sub>
                                </m:sSub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4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4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E96996E4-82F5-4FE6-ADF7-3C53DD9575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9401481"/>
                  </p:ext>
                </p:extLst>
              </p:nvPr>
            </p:nvGraphicFramePr>
            <p:xfrm>
              <a:off x="117985" y="134569"/>
              <a:ext cx="11985524" cy="13263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27635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  <a:gridCol w="4291591">
                      <a:extLst>
                        <a:ext uri="{9D8B030D-6E8A-4147-A177-3AD203B41FA5}">
                          <a16:colId xmlns:a16="http://schemas.microsoft.com/office/drawing/2014/main" val="536243674"/>
                        </a:ext>
                      </a:extLst>
                    </a:gridCol>
                    <a:gridCol w="3866298">
                      <a:extLst>
                        <a:ext uri="{9D8B030D-6E8A-4147-A177-3AD203B41FA5}">
                          <a16:colId xmlns:a16="http://schemas.microsoft.com/office/drawing/2014/main" val="501456798"/>
                        </a:ext>
                      </a:extLst>
                    </a:gridCol>
                  </a:tblGrid>
                  <a:tr h="13263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213217" b="-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9205" r="-90199" b="-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9764" b="-4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7">
                <a:extLst>
                  <a:ext uri="{FF2B5EF4-FFF2-40B4-BE49-F238E27FC236}">
                    <a16:creationId xmlns:a16="http://schemas.microsoft.com/office/drawing/2014/main" id="{02F38450-AC01-9996-9EC4-2281370F7D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0961971"/>
                  </p:ext>
                </p:extLst>
              </p:nvPr>
            </p:nvGraphicFramePr>
            <p:xfrm>
              <a:off x="117985" y="1437049"/>
              <a:ext cx="11985524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27635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  <a:gridCol w="4291591">
                      <a:extLst>
                        <a:ext uri="{9D8B030D-6E8A-4147-A177-3AD203B41FA5}">
                          <a16:colId xmlns:a16="http://schemas.microsoft.com/office/drawing/2014/main" val="536243674"/>
                        </a:ext>
                      </a:extLst>
                    </a:gridCol>
                    <a:gridCol w="3866298">
                      <a:extLst>
                        <a:ext uri="{9D8B030D-6E8A-4147-A177-3AD203B41FA5}">
                          <a16:colId xmlns:a16="http://schemas.microsoft.com/office/drawing/2014/main" val="50145679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CA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CA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CA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7">
                <a:extLst>
                  <a:ext uri="{FF2B5EF4-FFF2-40B4-BE49-F238E27FC236}">
                    <a16:creationId xmlns:a16="http://schemas.microsoft.com/office/drawing/2014/main" id="{02F38450-AC01-9996-9EC4-2281370F7D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0961971"/>
                  </p:ext>
                </p:extLst>
              </p:nvPr>
            </p:nvGraphicFramePr>
            <p:xfrm>
              <a:off x="117985" y="1437049"/>
              <a:ext cx="11985524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27635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  <a:gridCol w="4291591">
                      <a:extLst>
                        <a:ext uri="{9D8B030D-6E8A-4147-A177-3AD203B41FA5}">
                          <a16:colId xmlns:a16="http://schemas.microsoft.com/office/drawing/2014/main" val="536243674"/>
                        </a:ext>
                      </a:extLst>
                    </a:gridCol>
                    <a:gridCol w="3866298">
                      <a:extLst>
                        <a:ext uri="{9D8B030D-6E8A-4147-A177-3AD203B41FA5}">
                          <a16:colId xmlns:a16="http://schemas.microsoft.com/office/drawing/2014/main" val="501456798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213217" b="-7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89205" r="-90199" b="-7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9764" b="-7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3659A8-F44E-8E73-521D-5AF3F2361C0C}"/>
                  </a:ext>
                </a:extLst>
              </p:cNvPr>
              <p:cNvSpPr txBox="1"/>
              <p:nvPr/>
            </p:nvSpPr>
            <p:spPr>
              <a:xfrm>
                <a:off x="176979" y="2227832"/>
                <a:ext cx="10688076" cy="4807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800" u="sng" dirty="0"/>
                  <a:t>Useful Properties</a:t>
                </a:r>
                <a:r>
                  <a:rPr lang="en-CA" sz="5800" dirty="0"/>
                  <a:t>:</a:t>
                </a:r>
              </a:p>
              <a:p>
                <a:pPr marL="1143000" indent="-1143000">
                  <a:buFont typeface="+mj-lt"/>
                  <a:buAutoNum type="arabicPeriod"/>
                </a:pPr>
                <a:r>
                  <a:rPr lang="en-CA" sz="5800" dirty="0"/>
                  <a:t>Traceless </a:t>
                </a:r>
                <a14:m>
                  <m:oMath xmlns:m="http://schemas.openxmlformats.org/officeDocument/2006/math">
                    <m:r>
                      <a:rPr lang="en-CA" sz="5800" b="0" i="1" smtClean="0">
                        <a:latin typeface="Cambria Math" panose="02040503050406030204" pitchFamily="18" charset="0"/>
                      </a:rPr>
                      <m:t>𝑡𝑟</m:t>
                    </m:r>
                    <m:d>
                      <m:dPr>
                        <m:ctrlPr>
                          <a:rPr lang="en-CA" sz="5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5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8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5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CA" sz="5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sz="5800" dirty="0"/>
              </a:p>
              <a:p>
                <a:pPr marL="1143000" indent="-1143000">
                  <a:buFont typeface="+mj-lt"/>
                  <a:buAutoNum type="arabicPeriod"/>
                </a:pPr>
                <a:r>
                  <a:rPr lang="en-CA" sz="5800" dirty="0"/>
                  <a:t>Hermitian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5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5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5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58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5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5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CA" sz="5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5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5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CA" sz="5800" dirty="0"/>
              </a:p>
              <a:p>
                <a:pPr marL="1143000" indent="-1143000">
                  <a:buFont typeface="+mj-lt"/>
                  <a:buAutoNum type="arabicPeriod"/>
                </a:pPr>
                <a:r>
                  <a:rPr lang="en-CA" sz="5800" dirty="0"/>
                  <a:t>Square to identity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5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5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5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58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CA" sz="5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CA" sz="5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5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CA" sz="5800"/>
                      <m:t>𝟙</m:t>
                    </m:r>
                  </m:oMath>
                </a14:m>
                <a:endParaRPr lang="en-CA" sz="5800" dirty="0"/>
              </a:p>
              <a:p>
                <a:pPr marL="1143000" indent="-1143000">
                  <a:buFont typeface="+mj-lt"/>
                  <a:buAutoNum type="arabicPeriod"/>
                </a:pPr>
                <a:r>
                  <a:rPr lang="en-CA" sz="5800" dirty="0"/>
                  <a:t>Anti-commute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5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5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CA" sz="5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5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sz="5800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CA" sz="5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5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CA" sz="5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5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CA" sz="5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3659A8-F44E-8E73-521D-5AF3F2361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79" y="2227832"/>
                <a:ext cx="10688076" cy="4807150"/>
              </a:xfrm>
              <a:prstGeom prst="rect">
                <a:avLst/>
              </a:prstGeom>
              <a:blipFill>
                <a:blip r:embed="rId5"/>
                <a:stretch>
                  <a:fillRect l="-3366" t="-3676" b="-304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9E7196F-000E-9BD1-6980-CAEABAA793E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28520" y="2255400"/>
              <a:ext cx="8849160" cy="45774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9E7196F-000E-9BD1-6980-CAEABAA793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19160" y="2246040"/>
                <a:ext cx="8867880" cy="45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246E8F1-F281-7EAB-B47A-4DFC6DC26D54}"/>
                  </a:ext>
                </a:extLst>
              </p:cNvPr>
              <p:cNvSpPr txBox="1"/>
              <p:nvPr/>
            </p:nvSpPr>
            <p:spPr>
              <a:xfrm>
                <a:off x="10090970" y="5913422"/>
                <a:ext cx="201254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CA" sz="4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4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CA" sz="4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CA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246E8F1-F281-7EAB-B47A-4DFC6DC26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0970" y="5913422"/>
                <a:ext cx="2012540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9818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918"/>
    </mc:Choice>
    <mc:Fallback xmlns="">
      <p:transition spd="slow" advTm="379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FB76655-8C39-717B-9371-8EED4EDD1158}"/>
              </a:ext>
            </a:extLst>
          </p:cNvPr>
          <p:cNvGrpSpPr/>
          <p:nvPr/>
        </p:nvGrpSpPr>
        <p:grpSpPr>
          <a:xfrm>
            <a:off x="59915" y="1603024"/>
            <a:ext cx="12102588" cy="2452878"/>
            <a:chOff x="59915" y="1603024"/>
            <a:chExt cx="12102588" cy="245287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6C4C631-5F10-9E86-70D8-04392E2CED48}"/>
                </a:ext>
              </a:extLst>
            </p:cNvPr>
            <p:cNvSpPr/>
            <p:nvPr/>
          </p:nvSpPr>
          <p:spPr>
            <a:xfrm>
              <a:off x="2667017" y="1655245"/>
              <a:ext cx="6351671" cy="240065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F438C47-D81C-3F53-1CF4-374252D7E2B0}"/>
                </a:ext>
              </a:extLst>
            </p:cNvPr>
            <p:cNvGrpSpPr/>
            <p:nvPr/>
          </p:nvGrpSpPr>
          <p:grpSpPr>
            <a:xfrm>
              <a:off x="59915" y="1603024"/>
              <a:ext cx="12102588" cy="2019399"/>
              <a:chOff x="89412" y="3431409"/>
              <a:chExt cx="12102588" cy="20193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58F7769A-99FA-5A77-20F1-778F454D89C3}"/>
                      </a:ext>
                    </a:extLst>
                  </p:cNvPr>
                  <p:cNvSpPr txBox="1"/>
                  <p:nvPr/>
                </p:nvSpPr>
                <p:spPr>
                  <a:xfrm>
                    <a:off x="89412" y="3431409"/>
                    <a:ext cx="12102588" cy="20193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6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6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GB" sz="6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6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62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e>
                                  <m:r>
                                    <a:rPr lang="en-GB" sz="62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GB" sz="62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6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GB" sz="62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62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GB" sz="62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62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GB" sz="62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e>
                                <m:e>
                                  <m:r>
                                    <a:rPr lang="en-GB" sz="62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62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</m:mr>
                            </m:m>
                          </m:e>
                        </m:d>
                        <m:sSup>
                          <m:sSupPr>
                            <m:ctrlPr>
                              <a:rPr lang="en-GB" sz="6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CA" sz="62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6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</m:mr>
                                </m:m>
                              </m:e>
                            </m:d>
                          </m:e>
                          <m:sup>
                            <m:r>
                              <a:rPr lang="en-GB" sz="6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oMath>
                    </a14:m>
                    <a:r>
                      <a:rPr lang="en-CA" sz="6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444CFFE9-5FF0-1B6E-9EB3-B1EEFEA41C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412" y="3431409"/>
                    <a:ext cx="12102588" cy="20193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A6496D81-30E8-EB38-06E0-8538CDF585CD}"/>
                      </a:ext>
                    </a:extLst>
                  </p:cNvPr>
                  <p:cNvSpPr txBox="1"/>
                  <p:nvPr/>
                </p:nvSpPr>
                <p:spPr>
                  <a:xfrm>
                    <a:off x="477390" y="4039903"/>
                    <a:ext cx="2453556" cy="101566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6000" b="1" i="1" smtClean="0">
                              <a:latin typeface="Cambria Math" panose="02040503050406030204" pitchFamily="18" charset="0"/>
                            </a:rPr>
                            <m:t>𝑺𝑼</m:t>
                          </m:r>
                          <m:d>
                            <m:dPr>
                              <m:ctrlPr>
                                <a:rPr lang="en-CA" sz="6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oMath>
                      </m:oMathPara>
                    </a14:m>
                    <a:endParaRPr lang="en-CA" sz="6000" b="1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A6496D81-30E8-EB38-06E0-8538CDF585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7390" y="4039903"/>
                    <a:ext cx="2453556" cy="101566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90FC1832-01B8-284F-77F5-58E336227295}"/>
                      </a:ext>
                    </a:extLst>
                  </p:cNvPr>
                  <p:cNvSpPr txBox="1"/>
                  <p:nvPr/>
                </p:nvSpPr>
                <p:spPr>
                  <a:xfrm>
                    <a:off x="9087871" y="4039903"/>
                    <a:ext cx="2453556" cy="101566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6000" b="1" i="1" smtClean="0">
                              <a:latin typeface="Cambria Math" panose="02040503050406030204" pitchFamily="18" charset="0"/>
                            </a:rPr>
                            <m:t>𝑺𝑼</m:t>
                          </m:r>
                          <m:d>
                            <m:dPr>
                              <m:ctrlPr>
                                <a:rPr lang="en-CA" sz="6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oMath>
                      </m:oMathPara>
                    </a14:m>
                    <a:endParaRPr lang="en-CA" sz="6000" b="1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90FC1832-01B8-284F-77F5-58E3362272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87871" y="4039903"/>
                    <a:ext cx="2453556" cy="101566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6103468-08AA-4898-B9A7-152EB5F60E9F}"/>
                  </a:ext>
                </a:extLst>
              </p:cNvPr>
              <p:cNvSpPr txBox="1"/>
              <p:nvPr/>
            </p:nvSpPr>
            <p:spPr>
              <a:xfrm>
                <a:off x="518652" y="3671700"/>
                <a:ext cx="9006331" cy="3066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u="sng" dirty="0"/>
                  <a:t>Properties of Pauli Vector</a:t>
                </a:r>
                <a:r>
                  <a:rPr lang="en-GB" sz="4800" dirty="0"/>
                  <a:t>: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GB" sz="4800" dirty="0"/>
                  <a:t>Traceless </a:t>
                </a:r>
                <a14:m>
                  <m:oMath xmlns:m="http://schemas.openxmlformats.org/officeDocument/2006/math">
                    <m:r>
                      <a:rPr lang="en-GB" sz="4800" i="1">
                        <a:latin typeface="Cambria Math" panose="02040503050406030204" pitchFamily="18" charset="0"/>
                      </a:rPr>
                      <m:t>𝑡𝑟</m:t>
                    </m:r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GB" sz="48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4800" dirty="0"/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GB" sz="4800" dirty="0"/>
                  <a:t>Hermitian </a:t>
                </a:r>
                <a14:m>
                  <m:oMath xmlns:m="http://schemas.openxmlformats.org/officeDocument/2006/math">
                    <m:r>
                      <a:rPr lang="en-GB" sz="4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GB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GB" sz="4800" dirty="0"/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CA" sz="4800" dirty="0"/>
                  <a:t>Determinant: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8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</m:func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GB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6103468-08AA-4898-B9A7-152EB5F60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52" y="3671700"/>
                <a:ext cx="9006331" cy="3066096"/>
              </a:xfrm>
              <a:prstGeom prst="rect">
                <a:avLst/>
              </a:prstGeom>
              <a:blipFill>
                <a:blip r:embed="rId7"/>
                <a:stretch>
                  <a:fillRect l="-3047" t="-4374" b="-994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15946C2-4010-2E27-AE3A-7B74EFC1B43A}"/>
              </a:ext>
            </a:extLst>
          </p:cNvPr>
          <p:cNvSpPr txBox="1"/>
          <p:nvPr/>
        </p:nvSpPr>
        <p:spPr>
          <a:xfrm>
            <a:off x="409174" y="208695"/>
            <a:ext cx="108146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/>
              <a:t>Rotating a Pauli Vector:</a:t>
            </a:r>
            <a:endParaRPr lang="en-CA" sz="8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606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17"/>
    </mc:Choice>
    <mc:Fallback xmlns="">
      <p:transition spd="slow" advTm="256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CBC407-8EC7-F24D-CA5F-D504D6062A8D}"/>
                  </a:ext>
                </a:extLst>
              </p:cNvPr>
              <p:cNvSpPr txBox="1"/>
              <p:nvPr/>
            </p:nvSpPr>
            <p:spPr>
              <a:xfrm>
                <a:off x="275917" y="320603"/>
                <a:ext cx="6391091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400" u="sng" dirty="0"/>
                  <a:t>What do </a:t>
                </a:r>
                <a14:m>
                  <m:oMath xmlns:m="http://schemas.openxmlformats.org/officeDocument/2006/math">
                    <m:r>
                      <a:rPr lang="en-GB" sz="6400" b="0" i="1" u="sng" smtClean="0">
                        <a:latin typeface="Cambria Math" panose="02040503050406030204" pitchFamily="18" charset="0"/>
                      </a:rPr>
                      <m:t>𝑆𝑈</m:t>
                    </m:r>
                    <m:d>
                      <m:dPr>
                        <m:ctrlPr>
                          <a:rPr lang="en-GB" sz="6400" b="0" i="1" u="sng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400" b="0" i="1" u="sng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CA" sz="6400" u="sng" dirty="0"/>
                  <a:t> matrices look like?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CBC407-8EC7-F24D-CA5F-D504D6062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917" y="320603"/>
                <a:ext cx="6391091" cy="2062103"/>
              </a:xfrm>
              <a:prstGeom prst="rect">
                <a:avLst/>
              </a:prstGeom>
              <a:blipFill>
                <a:blip r:embed="rId3"/>
                <a:stretch>
                  <a:fillRect l="-5624" t="-9763" r="-5529" b="-2071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5A1211-C3AD-FFB7-3A0F-070DF8BF3FE0}"/>
                  </a:ext>
                </a:extLst>
              </p:cNvPr>
              <p:cNvSpPr txBox="1"/>
              <p:nvPr/>
            </p:nvSpPr>
            <p:spPr>
              <a:xfrm>
                <a:off x="7353914" y="114268"/>
                <a:ext cx="4090833" cy="232743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𝑆𝑈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GB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CA" sz="4800" dirty="0"/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8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5A1211-C3AD-FFB7-3A0F-070DF8BF3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914" y="114268"/>
                <a:ext cx="4090833" cy="23274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ABE922-D86B-1F75-0188-827F85A79A02}"/>
                  </a:ext>
                </a:extLst>
              </p:cNvPr>
              <p:cNvSpPr txBox="1"/>
              <p:nvPr/>
            </p:nvSpPr>
            <p:spPr>
              <a:xfrm>
                <a:off x="334911" y="2732955"/>
                <a:ext cx="4484124" cy="1824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66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e>
                                <m:r>
                                  <a:rPr lang="en-GB" sz="660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6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e>
                                <m:r>
                                  <a:rPr lang="en-GB" sz="6600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ABE922-D86B-1F75-0188-827F85A79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11" y="2732955"/>
                <a:ext cx="4484124" cy="18247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3A6B32-F82D-25B3-4E5A-96F75A228716}"/>
              </a:ext>
            </a:extLst>
          </p:cNvPr>
          <p:cNvCxnSpPr/>
          <p:nvPr/>
        </p:nvCxnSpPr>
        <p:spPr>
          <a:xfrm>
            <a:off x="0" y="2668715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90DED9-E046-B2A1-EF7A-F1BF06849BAF}"/>
                  </a:ext>
                </a:extLst>
              </p:cNvPr>
              <p:cNvSpPr txBox="1"/>
              <p:nvPr/>
            </p:nvSpPr>
            <p:spPr>
              <a:xfrm>
                <a:off x="182204" y="4878696"/>
                <a:ext cx="4848532" cy="1678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5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GB" sz="5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90DED9-E046-B2A1-EF7A-F1BF06849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04" y="4878696"/>
                <a:ext cx="4848532" cy="16781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2CE274-5DEC-F1F3-208C-9B5845168F33}"/>
                  </a:ext>
                </a:extLst>
              </p:cNvPr>
              <p:cNvSpPr txBox="1"/>
              <p:nvPr/>
            </p:nvSpPr>
            <p:spPr>
              <a:xfrm>
                <a:off x="5318664" y="4872389"/>
                <a:ext cx="6941576" cy="1665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5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unc>
                          <m:funcPr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5400" b="0" i="0" smtClean="0">
                                <a:latin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func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e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mr>
                          <m:mr>
                            <m:e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2CE274-5DEC-F1F3-208C-9B5845168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664" y="4872389"/>
                <a:ext cx="6941576" cy="16650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473F55-3278-E3B6-35F0-88EE05D034CB}"/>
                  </a:ext>
                </a:extLst>
              </p:cNvPr>
              <p:cNvSpPr txBox="1"/>
              <p:nvPr/>
            </p:nvSpPr>
            <p:spPr>
              <a:xfrm>
                <a:off x="6441111" y="2781302"/>
                <a:ext cx="2761883" cy="1754326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5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GB" sz="5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CA" sz="5400" dirty="0">
                  <a:solidFill>
                    <a:srgbClr val="FF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GB" sz="5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GB" sz="5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CA" sz="5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473F55-3278-E3B6-35F0-88EE05D03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111" y="2781302"/>
                <a:ext cx="2761883" cy="17543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A286544-4690-EC2B-B68D-2525DD6631B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99160" y="4608720"/>
              <a:ext cx="9508680" cy="17701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A286544-4690-EC2B-B68D-2525DD6631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89800" y="4599360"/>
                <a:ext cx="9527400" cy="1788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8120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832"/>
    </mc:Choice>
    <mc:Fallback xmlns="">
      <p:transition spd="slow" advTm="488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9" grpId="0"/>
      <p:bldP spid="10" grpId="0"/>
      <p:bldP spid="11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5A1211-C3AD-FFB7-3A0F-070DF8BF3FE0}"/>
                  </a:ext>
                </a:extLst>
              </p:cNvPr>
              <p:cNvSpPr txBox="1"/>
              <p:nvPr/>
            </p:nvSpPr>
            <p:spPr>
              <a:xfrm>
                <a:off x="7353914" y="114268"/>
                <a:ext cx="4090833" cy="232743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𝑆𝑈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GB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CA" sz="4800" dirty="0"/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8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5A1211-C3AD-FFB7-3A0F-070DF8BF3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914" y="114268"/>
                <a:ext cx="4090833" cy="23274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3A6B32-F82D-25B3-4E5A-96F75A228716}"/>
              </a:ext>
            </a:extLst>
          </p:cNvPr>
          <p:cNvCxnSpPr/>
          <p:nvPr/>
        </p:nvCxnSpPr>
        <p:spPr>
          <a:xfrm>
            <a:off x="0" y="2668715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DBF394F-E6BD-68F1-93F5-71C47A9B3429}"/>
                  </a:ext>
                </a:extLst>
              </p:cNvPr>
              <p:cNvSpPr txBox="1"/>
              <p:nvPr/>
            </p:nvSpPr>
            <p:spPr>
              <a:xfrm>
                <a:off x="717756" y="173262"/>
                <a:ext cx="6125495" cy="2219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7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7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7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e>
                                <m:r>
                                  <a:rPr lang="en-GB" sz="7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GB" sz="7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7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GB" sz="7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GB" sz="7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GB" sz="7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7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GB" sz="7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7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DBF394F-E6BD-68F1-93F5-71C47A9B3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56" y="173262"/>
                <a:ext cx="6125495" cy="22197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272603-6AEF-35D2-7D88-4402412ADB25}"/>
                  </a:ext>
                </a:extLst>
              </p:cNvPr>
              <p:cNvSpPr txBox="1"/>
              <p:nvPr/>
            </p:nvSpPr>
            <p:spPr>
              <a:xfrm>
                <a:off x="477108" y="2807240"/>
                <a:ext cx="9286323" cy="3877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func>
                        <m:funcPr>
                          <m:ctrlP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7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GB" sz="7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7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func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=1</m:t>
                      </m:r>
                    </m:oMath>
                  </m:oMathPara>
                </a14:m>
                <a:endParaRPr lang="en-GB" sz="7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i="1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7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72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GB" sz="7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GB" sz="72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sz="72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sz="7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7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sSup>
                        <m:sSupPr>
                          <m:ctrlP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sz="7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7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=1</m:t>
                      </m:r>
                    </m:oMath>
                  </m:oMathPara>
                </a14:m>
                <a:endParaRPr lang="en-CA" sz="7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272603-6AEF-35D2-7D88-4402412AD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08" y="2807240"/>
                <a:ext cx="9286323" cy="38779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0005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142">
        <p:fade/>
      </p:transition>
    </mc:Choice>
    <mc:Fallback xmlns="">
      <p:transition spd="med" advTm="111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FFDE5CC-A076-6EBD-D631-FB9D46280463}"/>
                  </a:ext>
                </a:extLst>
              </p:cNvPr>
              <p:cNvSpPr txBox="1"/>
              <p:nvPr/>
            </p:nvSpPr>
            <p:spPr>
              <a:xfrm>
                <a:off x="380548" y="852750"/>
                <a:ext cx="12344400" cy="1736116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GB" sz="4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8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m:rPr>
                            <m:nor/>
                          </m:rPr>
                          <a:rPr lang="en-CA" sz="4800"/>
                          <m:t>𝟙</m:t>
                        </m:r>
                        <m:r>
                          <a:rPr lang="en-GB" sz="4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8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GB" sz="4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80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GB" sz="4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FFDE5CC-A076-6EBD-D631-FB9D46280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48" y="852750"/>
                <a:ext cx="12344400" cy="17361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1251E7-0804-B169-005E-231834E032FD}"/>
                  </a:ext>
                </a:extLst>
              </p:cNvPr>
              <p:cNvSpPr txBox="1"/>
              <p:nvPr/>
            </p:nvSpPr>
            <p:spPr>
              <a:xfrm>
                <a:off x="380548" y="2639708"/>
                <a:ext cx="11563350" cy="1736116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GB" sz="4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8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m:rPr>
                            <m:nor/>
                          </m:rPr>
                          <a:rPr lang="en-CA" sz="4800"/>
                          <m:t>𝟙</m:t>
                        </m:r>
                        <m:r>
                          <a:rPr lang="en-GB" sz="4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8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8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8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en-GB" sz="4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1251E7-0804-B169-005E-231834E03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48" y="2639708"/>
                <a:ext cx="11563350" cy="17361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B9CC19-8BC5-0938-0661-C75E85C91C4B}"/>
                  </a:ext>
                </a:extLst>
              </p:cNvPr>
              <p:cNvSpPr txBox="1"/>
              <p:nvPr/>
            </p:nvSpPr>
            <p:spPr>
              <a:xfrm>
                <a:off x="380548" y="4324982"/>
                <a:ext cx="11753396" cy="2440027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GB" sz="4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8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r>
                          <m:rPr>
                            <m:nor/>
                          </m:rPr>
                          <a:rPr lang="en-CA" sz="4800"/>
                          <m:t>𝟙</m:t>
                        </m:r>
                        <m:r>
                          <a:rPr lang="en-GB" sz="4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8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800" i="1" dirty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sSub>
                          <m:sSubPr>
                            <m:ctrlP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80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8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80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8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80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80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en-GB" sz="4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B9CC19-8BC5-0938-0661-C75E85C91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48" y="4324982"/>
                <a:ext cx="11753396" cy="24400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CAAEDAB-A6F3-4D3F-DA3C-833E575581FE}"/>
              </a:ext>
            </a:extLst>
          </p:cNvPr>
          <p:cNvSpPr txBox="1">
            <a:spLocks/>
          </p:cNvSpPr>
          <p:nvPr/>
        </p:nvSpPr>
        <p:spPr>
          <a:xfrm>
            <a:off x="219303" y="13519"/>
            <a:ext cx="11096397" cy="8392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6000" dirty="0"/>
              <a:t>Matrices for rotating Pauli Vectors: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42C0AC-EBC7-7112-D4ED-FA9B2FCFA93C}"/>
              </a:ext>
            </a:extLst>
          </p:cNvPr>
          <p:cNvSpPr/>
          <p:nvPr/>
        </p:nvSpPr>
        <p:spPr>
          <a:xfrm>
            <a:off x="219302" y="852750"/>
            <a:ext cx="6429147" cy="600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937871-99E3-8F8D-643C-04C267F53A77}"/>
                  </a:ext>
                </a:extLst>
              </p:cNvPr>
              <p:cNvSpPr txBox="1"/>
              <p:nvPr/>
            </p:nvSpPr>
            <p:spPr>
              <a:xfrm>
                <a:off x="219301" y="1100322"/>
                <a:ext cx="6381298" cy="31738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800" b="0" i="1" u="sng" smtClean="0">
                        <a:latin typeface="Cambria Math" panose="02040503050406030204" pitchFamily="18" charset="0"/>
                      </a:rPr>
                      <m:t>𝑆𝑈</m:t>
                    </m:r>
                    <m:r>
                      <a:rPr lang="en-GB" sz="4800" b="0" i="1" u="sng" smtClean="0">
                        <a:latin typeface="Cambria Math" panose="02040503050406030204" pitchFamily="18" charset="0"/>
                      </a:rPr>
                      <m:t>(2) </m:t>
                    </m:r>
                  </m:oMath>
                </a14:m>
                <a:r>
                  <a:rPr lang="en-GB" sz="4800" u="sng" dirty="0"/>
                  <a:t>Matrices</a:t>
                </a:r>
                <a:r>
                  <a:rPr lang="en-GB" sz="4800" dirty="0"/>
                  <a:t>: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sz="4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(Special Unitary 2x2)</a:t>
                </a:r>
              </a:p>
              <a:p>
                <a:pPr marL="685800" indent="-6858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GB" sz="4800" dirty="0"/>
                  <a:t>Special: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8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endParaRPr lang="en-CA" sz="4800" dirty="0"/>
              </a:p>
              <a:p>
                <a:pPr marL="685800" indent="-6858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GB" sz="4800" dirty="0"/>
                  <a:t>Unitary: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GB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937871-99E3-8F8D-643C-04C267F53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01" y="1100322"/>
                <a:ext cx="6381298" cy="3173818"/>
              </a:xfrm>
              <a:prstGeom prst="rect">
                <a:avLst/>
              </a:prstGeom>
              <a:blipFill>
                <a:blip r:embed="rId7"/>
                <a:stretch>
                  <a:fillRect l="-3704" t="-3605" b="-872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87D099-3B39-600C-04A5-C24B1C134D83}"/>
                  </a:ext>
                </a:extLst>
              </p:cNvPr>
              <p:cNvSpPr txBox="1"/>
              <p:nvPr/>
            </p:nvSpPr>
            <p:spPr>
              <a:xfrm>
                <a:off x="475104" y="4456215"/>
                <a:ext cx="6125495" cy="2219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7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7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7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7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e>
                                <m:r>
                                  <a:rPr lang="en-GB" sz="7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GB" sz="7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7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GB" sz="7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GB" sz="7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GB" sz="7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7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GB" sz="7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7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87D099-3B39-600C-04A5-C24B1C134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04" y="4456215"/>
                <a:ext cx="6125495" cy="22197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7988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836">
        <p:fade/>
      </p:transition>
    </mc:Choice>
    <mc:Fallback xmlns="">
      <p:transition spd="med" advTm="98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3A6B32-F82D-25B3-4E5A-96F75A228716}"/>
              </a:ext>
            </a:extLst>
          </p:cNvPr>
          <p:cNvCxnSpPr/>
          <p:nvPr/>
        </p:nvCxnSpPr>
        <p:spPr>
          <a:xfrm>
            <a:off x="0" y="2846229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DBF394F-E6BD-68F1-93F5-71C47A9B3429}"/>
                  </a:ext>
                </a:extLst>
              </p:cNvPr>
              <p:cNvSpPr txBox="1"/>
              <p:nvPr/>
            </p:nvSpPr>
            <p:spPr>
              <a:xfrm>
                <a:off x="263134" y="759739"/>
                <a:ext cx="5710203" cy="2042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6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6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e>
                                <m:r>
                                  <a:rPr lang="en-GB" sz="6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GB" sz="6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GB" sz="6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GB" sz="6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GB" sz="6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GB" sz="6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DBF394F-E6BD-68F1-93F5-71C47A9B3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34" y="759739"/>
                <a:ext cx="5710203" cy="20426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272603-6AEF-35D2-7D88-4402412ADB25}"/>
                  </a:ext>
                </a:extLst>
              </p:cNvPr>
              <p:cNvSpPr txBox="1"/>
              <p:nvPr/>
            </p:nvSpPr>
            <p:spPr>
              <a:xfrm>
                <a:off x="351625" y="2873497"/>
                <a:ext cx="1021688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7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GB" sz="7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7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func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sz="7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7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sz="7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7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sz="7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272603-6AEF-35D2-7D88-4402412AD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25" y="2873497"/>
                <a:ext cx="10216887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0B55428-D228-0F5D-C7A4-E924D47FD2EA}"/>
              </a:ext>
            </a:extLst>
          </p:cNvPr>
          <p:cNvSpPr txBox="1"/>
          <p:nvPr/>
        </p:nvSpPr>
        <p:spPr>
          <a:xfrm>
            <a:off x="5739700" y="887093"/>
            <a:ext cx="6277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800" dirty="0">
                <a:solidFill>
                  <a:schemeClr val="tx1"/>
                </a:solidFill>
              </a:rPr>
              <a:t>2 complex parameters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800" dirty="0"/>
              <a:t>4 real parameters</a:t>
            </a:r>
            <a:endParaRPr lang="en-CA" sz="4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9F70B5-5BCE-9B57-902D-EA112DF0EA1A}"/>
                  </a:ext>
                </a:extLst>
              </p:cNvPr>
              <p:cNvSpPr txBox="1"/>
              <p:nvPr/>
            </p:nvSpPr>
            <p:spPr>
              <a:xfrm>
                <a:off x="174643" y="3953309"/>
                <a:ext cx="11754223" cy="959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General </a:t>
                </a:r>
                <a14:m>
                  <m:oMath xmlns:m="http://schemas.openxmlformats.org/officeDocument/2006/math">
                    <m:r>
                      <a:rPr lang="en-GB" sz="5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GB" sz="5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r>
                  <a:rPr lang="en-CA" sz="5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matrix has determinant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5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endParaRPr lang="en-CA" sz="5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9F70B5-5BCE-9B57-902D-EA112DF0E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43" y="3953309"/>
                <a:ext cx="11754223" cy="959815"/>
              </a:xfrm>
              <a:prstGeom prst="rect">
                <a:avLst/>
              </a:prstGeom>
              <a:blipFill>
                <a:blip r:embed="rId5"/>
                <a:stretch>
                  <a:fillRect l="-2801" t="-13376" b="-3885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110DA7-39A1-07C9-0AD5-278CC93795C3}"/>
                  </a:ext>
                </a:extLst>
              </p:cNvPr>
              <p:cNvSpPr txBox="1"/>
              <p:nvPr/>
            </p:nvSpPr>
            <p:spPr>
              <a:xfrm>
                <a:off x="5095446" y="4945573"/>
                <a:ext cx="6921911" cy="115268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GB" sz="6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  ⇒</m:t>
                      </m:r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6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6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110DA7-39A1-07C9-0AD5-278CC9379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446" y="4945573"/>
                <a:ext cx="6921911" cy="11526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36F3ED-DFE0-2C8F-C77E-EFB9294A65E1}"/>
                  </a:ext>
                </a:extLst>
              </p:cNvPr>
              <p:cNvSpPr txBox="1"/>
              <p:nvPr/>
            </p:nvSpPr>
            <p:spPr>
              <a:xfrm>
                <a:off x="806246" y="0"/>
                <a:ext cx="421804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5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𝑆𝑈</m:t>
                    </m:r>
                    <m:r>
                      <a:rPr lang="en-GB" sz="5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r>
                  <a:rPr lang="en-CA" sz="5400" dirty="0">
                    <a:solidFill>
                      <a:srgbClr val="0070C0"/>
                    </a:solidFill>
                  </a:rPr>
                  <a:t> matrix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36F3ED-DFE0-2C8F-C77E-EFB9294A6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246" y="0"/>
                <a:ext cx="4218040" cy="923330"/>
              </a:xfrm>
              <a:prstGeom prst="rect">
                <a:avLst/>
              </a:prstGeom>
              <a:blipFill>
                <a:blip r:embed="rId7"/>
                <a:stretch>
                  <a:fillRect t="-17881" r="-1156" b="-403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554CF41-0D5B-C650-4B42-B4F02E8F4EB6}"/>
              </a:ext>
            </a:extLst>
          </p:cNvPr>
          <p:cNvSpPr txBox="1"/>
          <p:nvPr/>
        </p:nvSpPr>
        <p:spPr>
          <a:xfrm>
            <a:off x="7720899" y="6051930"/>
            <a:ext cx="4323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800" dirty="0">
                <a:solidFill>
                  <a:srgbClr val="FF0000"/>
                </a:solidFill>
              </a:rPr>
              <a:t>1 real constraint</a:t>
            </a:r>
            <a:endParaRPr lang="en-CA" sz="4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7D8DEF8-9FFC-C301-5B28-281E8E9B458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738720" y="5905080"/>
              <a:ext cx="2162880" cy="468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7D8DEF8-9FFC-C301-5B28-281E8E9B45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29360" y="5895720"/>
                <a:ext cx="2181600" cy="65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1265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320"/>
    </mc:Choice>
    <mc:Fallback xmlns="">
      <p:transition spd="slow" advTm="30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6" grpId="0"/>
      <p:bldP spid="7" grpId="0" animBg="1"/>
      <p:bldP spid="10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3A6B32-F82D-25B3-4E5A-96F75A228716}"/>
              </a:ext>
            </a:extLst>
          </p:cNvPr>
          <p:cNvCxnSpPr/>
          <p:nvPr/>
        </p:nvCxnSpPr>
        <p:spPr>
          <a:xfrm>
            <a:off x="0" y="2846229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DBF394F-E6BD-68F1-93F5-71C47A9B3429}"/>
                  </a:ext>
                </a:extLst>
              </p:cNvPr>
              <p:cNvSpPr txBox="1"/>
              <p:nvPr/>
            </p:nvSpPr>
            <p:spPr>
              <a:xfrm>
                <a:off x="263134" y="759739"/>
                <a:ext cx="5710203" cy="2042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6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6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e>
                                <m:r>
                                  <a:rPr lang="en-GB" sz="6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GB" sz="6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GB" sz="6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GB" sz="6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GB" sz="6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GB" sz="6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DBF394F-E6BD-68F1-93F5-71C47A9B3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34" y="759739"/>
                <a:ext cx="5710203" cy="20426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272603-6AEF-35D2-7D88-4402412ADB25}"/>
                  </a:ext>
                </a:extLst>
              </p:cNvPr>
              <p:cNvSpPr txBox="1"/>
              <p:nvPr/>
            </p:nvSpPr>
            <p:spPr>
              <a:xfrm>
                <a:off x="5973337" y="563258"/>
                <a:ext cx="5710203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sz="6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272603-6AEF-35D2-7D88-4402412AD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337" y="563258"/>
                <a:ext cx="5710203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0B55428-D228-0F5D-C7A4-E924D47FD2EA}"/>
              </a:ext>
            </a:extLst>
          </p:cNvPr>
          <p:cNvSpPr txBox="1"/>
          <p:nvPr/>
        </p:nvSpPr>
        <p:spPr>
          <a:xfrm>
            <a:off x="5651210" y="1715069"/>
            <a:ext cx="6277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6000" dirty="0"/>
              <a:t>3 real parameters</a:t>
            </a:r>
            <a:endParaRPr lang="en-CA" sz="6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9F70B5-5BCE-9B57-902D-EA112DF0EA1A}"/>
                  </a:ext>
                </a:extLst>
              </p:cNvPr>
              <p:cNvSpPr txBox="1"/>
              <p:nvPr/>
            </p:nvSpPr>
            <p:spPr>
              <a:xfrm>
                <a:off x="648000" y="3100312"/>
                <a:ext cx="10532685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GB" sz="7200" dirty="0">
                    <a:solidFill>
                      <a:schemeClr val="tx1"/>
                    </a:solidFill>
                  </a:rPr>
                  <a:t>rotation </a:t>
                </a:r>
                <a14:m>
                  <m:oMath xmlns:m="http://schemas.openxmlformats.org/officeDocument/2006/math">
                    <m:r>
                      <a:rPr lang="en-GB" sz="72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7200" dirty="0">
                    <a:solidFill>
                      <a:schemeClr val="tx1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en-GB" sz="7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CA" sz="7200" dirty="0">
                    <a:solidFill>
                      <a:schemeClr val="tx1"/>
                    </a:solidFill>
                  </a:rPr>
                  <a:t>-plane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GB" sz="7200" dirty="0">
                    <a:solidFill>
                      <a:schemeClr val="tx1"/>
                    </a:solidFill>
                  </a:rPr>
                  <a:t>rotation </a:t>
                </a:r>
                <a14:m>
                  <m:oMath xmlns:m="http://schemas.openxmlformats.org/officeDocument/2006/math">
                    <m:r>
                      <a:rPr lang="en-GB" sz="72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sz="7200" dirty="0">
                    <a:solidFill>
                      <a:schemeClr val="tx1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en-GB" sz="7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𝑦𝑧</m:t>
                    </m:r>
                  </m:oMath>
                </a14:m>
                <a:r>
                  <a:rPr lang="en-CA" sz="7200" dirty="0">
                    <a:solidFill>
                      <a:schemeClr val="tx1"/>
                    </a:solidFill>
                  </a:rPr>
                  <a:t>-plane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GB" sz="7200" dirty="0">
                    <a:solidFill>
                      <a:schemeClr val="tx1"/>
                    </a:solidFill>
                  </a:rPr>
                  <a:t>rotation </a:t>
                </a:r>
                <a14:m>
                  <m:oMath xmlns:m="http://schemas.openxmlformats.org/officeDocument/2006/math">
                    <m:r>
                      <a:rPr lang="en-GB" sz="72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GB" sz="7200" dirty="0">
                    <a:solidFill>
                      <a:schemeClr val="tx1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en-GB" sz="7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𝑧𝑥</m:t>
                    </m:r>
                  </m:oMath>
                </a14:m>
                <a:r>
                  <a:rPr lang="en-CA" sz="7200" dirty="0">
                    <a:solidFill>
                      <a:schemeClr val="tx1"/>
                    </a:solidFill>
                  </a:rPr>
                  <a:t>-plane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9F70B5-5BCE-9B57-902D-EA112DF0E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00" y="3100312"/>
                <a:ext cx="10532685" cy="3416320"/>
              </a:xfrm>
              <a:prstGeom prst="rect">
                <a:avLst/>
              </a:prstGeom>
              <a:blipFill>
                <a:blip r:embed="rId5"/>
                <a:stretch>
                  <a:fillRect l="-3993" t="-6786" b="-1392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36F3ED-DFE0-2C8F-C77E-EFB9294A65E1}"/>
                  </a:ext>
                </a:extLst>
              </p:cNvPr>
              <p:cNvSpPr txBox="1"/>
              <p:nvPr/>
            </p:nvSpPr>
            <p:spPr>
              <a:xfrm>
                <a:off x="806246" y="0"/>
                <a:ext cx="421804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5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𝑆𝑈</m:t>
                    </m:r>
                    <m:r>
                      <a:rPr lang="en-GB" sz="5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r>
                  <a:rPr lang="en-CA" sz="5400" dirty="0">
                    <a:solidFill>
                      <a:srgbClr val="0070C0"/>
                    </a:solidFill>
                  </a:rPr>
                  <a:t> matrix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36F3ED-DFE0-2C8F-C77E-EFB9294A6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246" y="0"/>
                <a:ext cx="4218040" cy="923330"/>
              </a:xfrm>
              <a:prstGeom prst="rect">
                <a:avLst/>
              </a:prstGeom>
              <a:blipFill>
                <a:blip r:embed="rId6"/>
                <a:stretch>
                  <a:fillRect t="-17881" r="-1156" b="-403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1243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735">
        <p:fade/>
      </p:transition>
    </mc:Choice>
    <mc:Fallback xmlns="">
      <p:transition spd="med" advTm="107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07A40E-AF33-1257-7CDF-953F6CFCC8B9}"/>
                  </a:ext>
                </a:extLst>
              </p:cNvPr>
              <p:cNvSpPr txBox="1"/>
              <p:nvPr/>
            </p:nvSpPr>
            <p:spPr>
              <a:xfrm>
                <a:off x="294968" y="56511"/>
                <a:ext cx="5495759" cy="1355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80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8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8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07A40E-AF33-1257-7CDF-953F6CFCC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68" y="56511"/>
                <a:ext cx="5495759" cy="13553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0B6BE9-3AF5-C22C-4332-F3F309A8A980}"/>
                  </a:ext>
                </a:extLst>
              </p:cNvPr>
              <p:cNvSpPr txBox="1"/>
              <p:nvPr/>
            </p:nvSpPr>
            <p:spPr>
              <a:xfrm>
                <a:off x="1295398" y="1325337"/>
                <a:ext cx="7199673" cy="2926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8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sz="8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8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8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8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GB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80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8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8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8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0B6BE9-3AF5-C22C-4332-F3F309A8A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398" y="1325337"/>
                <a:ext cx="7199673" cy="29260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A09C22F-6C5D-013C-306B-6BAC820CB414}"/>
                  </a:ext>
                </a:extLst>
              </p:cNvPr>
              <p:cNvSpPr txBox="1"/>
              <p:nvPr/>
            </p:nvSpPr>
            <p:spPr>
              <a:xfrm>
                <a:off x="5697792" y="147012"/>
                <a:ext cx="5933768" cy="110799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6600" dirty="0"/>
                  <a:t>replace </a:t>
                </a:r>
                <a14:m>
                  <m:oMath xmlns:m="http://schemas.openxmlformats.org/officeDocument/2006/math"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⇒−</m:t>
                    </m:r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sz="6600" dirty="0"/>
                  <a:t> </a:t>
                </a:r>
                <a:endParaRPr lang="en-CA" sz="6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A09C22F-6C5D-013C-306B-6BAC820CB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792" y="147012"/>
                <a:ext cx="5933768" cy="1107996"/>
              </a:xfrm>
              <a:prstGeom prst="rect">
                <a:avLst/>
              </a:prstGeom>
              <a:blipFill>
                <a:blip r:embed="rId5"/>
                <a:stretch>
                  <a:fillRect l="-6742" t="-16489" b="-3829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8D8B445-F290-1029-FB62-DCAB75D8025A}"/>
              </a:ext>
            </a:extLst>
          </p:cNvPr>
          <p:cNvCxnSpPr/>
          <p:nvPr/>
        </p:nvCxnSpPr>
        <p:spPr>
          <a:xfrm>
            <a:off x="0" y="4114592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571DEC-FF8B-FC75-D223-0B81CF5795A6}"/>
                  </a:ext>
                </a:extLst>
              </p:cNvPr>
              <p:cNvSpPr txBox="1"/>
              <p:nvPr/>
            </p:nvSpPr>
            <p:spPr>
              <a:xfrm>
                <a:off x="0" y="4114592"/>
                <a:ext cx="12192000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600" dirty="0">
                    <a:solidFill>
                      <a:schemeClr val="tx1"/>
                    </a:solidFill>
                  </a:rPr>
                  <a:t>For every 3x3 rotation matrix </a:t>
                </a:r>
                <a14:m>
                  <m:oMath xmlns:m="http://schemas.openxmlformats.org/officeDocument/2006/math">
                    <m:r>
                      <a:rPr lang="en-GB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𝑆𝑂</m:t>
                    </m:r>
                    <m:r>
                      <a:rPr lang="en-GB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(3)</m:t>
                    </m:r>
                  </m:oMath>
                </a14:m>
                <a:r>
                  <a:rPr lang="en-CA" sz="4600" dirty="0">
                    <a:solidFill>
                      <a:schemeClr val="tx1"/>
                    </a:solidFill>
                  </a:rPr>
                  <a:t>… </a:t>
                </a:r>
              </a:p>
              <a:p>
                <a:r>
                  <a:rPr lang="en-GB" sz="4600" dirty="0">
                    <a:solidFill>
                      <a:schemeClr val="tx1"/>
                    </a:solidFill>
                  </a:rPr>
                  <a:t>There are two corresponding </a:t>
                </a:r>
                <a14:m>
                  <m:oMath xmlns:m="http://schemas.openxmlformats.org/officeDocument/2006/math">
                    <m:r>
                      <a:rPr lang="en-GB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𝑆𝑈</m:t>
                    </m:r>
                    <m:r>
                      <a:rPr lang="en-GB" sz="4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r>
                  <a:rPr lang="en-CA" sz="4600" dirty="0">
                    <a:solidFill>
                      <a:schemeClr val="tx1"/>
                    </a:solidFill>
                  </a:rPr>
                  <a:t> matrices </a:t>
                </a:r>
                <a14:m>
                  <m:oMath xmlns:m="http://schemas.openxmlformats.org/officeDocument/2006/math">
                    <m:r>
                      <a:rPr lang="en-GB" sz="4600" i="1">
                        <a:latin typeface="Cambria Math" panose="02040503050406030204" pitchFamily="18" charset="0"/>
                      </a:rPr>
                      <m:t>±</m:t>
                    </m:r>
                    <m:r>
                      <a:rPr lang="en-GB" sz="4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CA" sz="4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571DEC-FF8B-FC75-D223-0B81CF579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14592"/>
                <a:ext cx="12192000" cy="1508105"/>
              </a:xfrm>
              <a:prstGeom prst="rect">
                <a:avLst/>
              </a:prstGeom>
              <a:blipFill>
                <a:blip r:embed="rId6"/>
                <a:stretch>
                  <a:fillRect l="-2150" t="-8502" b="-1983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D11795-76A6-0BF7-A362-CCB55374D16F}"/>
                  </a:ext>
                </a:extLst>
              </p:cNvPr>
              <p:cNvSpPr txBox="1"/>
              <p:nvPr/>
            </p:nvSpPr>
            <p:spPr>
              <a:xfrm>
                <a:off x="629265" y="5612974"/>
                <a:ext cx="1106128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b="1" i="1">
                        <a:latin typeface="Cambria Math" panose="02040503050406030204" pitchFamily="18" charset="0"/>
                      </a:rPr>
                      <m:t>𝑺𝑼</m:t>
                    </m:r>
                    <m:r>
                      <a:rPr lang="en-GB" sz="60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6000" b="1" i="1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GB" sz="60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6000" b="1" dirty="0">
                    <a:solidFill>
                      <a:schemeClr val="tx1"/>
                    </a:solidFill>
                  </a:rPr>
                  <a:t> is the </a:t>
                </a:r>
                <a:r>
                  <a:rPr lang="en-GB" sz="6000" b="1" u="sng" dirty="0">
                    <a:solidFill>
                      <a:srgbClr val="FF0000"/>
                    </a:solidFill>
                  </a:rPr>
                  <a:t>double-cover</a:t>
                </a:r>
                <a:r>
                  <a:rPr lang="en-GB" sz="60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6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𝑺𝑶</m:t>
                    </m:r>
                    <m:r>
                      <a:rPr lang="en-GB" sz="6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6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GB" sz="6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sz="6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D11795-76A6-0BF7-A362-CCB55374D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65" y="5612974"/>
                <a:ext cx="11061289" cy="1015663"/>
              </a:xfrm>
              <a:prstGeom prst="rect">
                <a:avLst/>
              </a:prstGeom>
              <a:blipFill>
                <a:blip r:embed="rId7"/>
                <a:stretch>
                  <a:fillRect t="-18675" b="-403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C2956BA-487B-99C1-51CE-4D2974E8100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95520" y="1174320"/>
              <a:ext cx="9336600" cy="44564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C2956BA-487B-99C1-51CE-4D2974E810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86160" y="1164960"/>
                <a:ext cx="9355320" cy="4475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662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50"/>
    </mc:Choice>
    <mc:Fallback xmlns="">
      <p:transition spd="slow" advTm="350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5" grpId="0" animBg="1"/>
      <p:bldP spid="4" grpId="0" build="p"/>
      <p:bldP spid="6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7">
                <a:extLst>
                  <a:ext uri="{FF2B5EF4-FFF2-40B4-BE49-F238E27FC236}">
                    <a16:creationId xmlns:a16="http://schemas.microsoft.com/office/drawing/2014/main" id="{EE210B65-23EC-B87B-44E2-E831309090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8575042"/>
                  </p:ext>
                </p:extLst>
              </p:nvPr>
            </p:nvGraphicFramePr>
            <p:xfrm>
              <a:off x="117985" y="134569"/>
              <a:ext cx="11985524" cy="13263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27635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  <a:gridCol w="4291591">
                      <a:extLst>
                        <a:ext uri="{9D8B030D-6E8A-4147-A177-3AD203B41FA5}">
                          <a16:colId xmlns:a16="http://schemas.microsoft.com/office/drawing/2014/main" val="536243674"/>
                        </a:ext>
                      </a:extLst>
                    </a:gridCol>
                    <a:gridCol w="3866298">
                      <a:extLst>
                        <a:ext uri="{9D8B030D-6E8A-4147-A177-3AD203B41FA5}">
                          <a16:colId xmlns:a16="http://schemas.microsoft.com/office/drawing/2014/main" val="50145679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4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4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4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e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4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sub>
                                </m:sSub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4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4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7">
                <a:extLst>
                  <a:ext uri="{FF2B5EF4-FFF2-40B4-BE49-F238E27FC236}">
                    <a16:creationId xmlns:a16="http://schemas.microsoft.com/office/drawing/2014/main" id="{EE210B65-23EC-B87B-44E2-E831309090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8575042"/>
                  </p:ext>
                </p:extLst>
              </p:nvPr>
            </p:nvGraphicFramePr>
            <p:xfrm>
              <a:off x="117985" y="134569"/>
              <a:ext cx="11985524" cy="13263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27635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  <a:gridCol w="4291591">
                      <a:extLst>
                        <a:ext uri="{9D8B030D-6E8A-4147-A177-3AD203B41FA5}">
                          <a16:colId xmlns:a16="http://schemas.microsoft.com/office/drawing/2014/main" val="536243674"/>
                        </a:ext>
                      </a:extLst>
                    </a:gridCol>
                    <a:gridCol w="3866298">
                      <a:extLst>
                        <a:ext uri="{9D8B030D-6E8A-4147-A177-3AD203B41FA5}">
                          <a16:colId xmlns:a16="http://schemas.microsoft.com/office/drawing/2014/main" val="501456798"/>
                        </a:ext>
                      </a:extLst>
                    </a:gridCol>
                  </a:tblGrid>
                  <a:tr h="13263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213217" b="-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9205" r="-90199" b="-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9764" b="-4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AC8256-9F74-34F0-4009-853C7ADA14E0}"/>
                  </a:ext>
                </a:extLst>
              </p:cNvPr>
              <p:cNvSpPr txBox="1"/>
              <p:nvPr/>
            </p:nvSpPr>
            <p:spPr>
              <a:xfrm>
                <a:off x="358878" y="1637939"/>
                <a:ext cx="11474244" cy="1259960"/>
              </a:xfrm>
              <a:prstGeom prst="rect">
                <a:avLst/>
              </a:prstGeom>
              <a:solidFill>
                <a:srgbClr val="E5FFF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6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6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6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6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6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CA" sz="6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CA" sz="6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CA" sz="6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6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CA" sz="6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sz="6400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CA" sz="6000"/>
                            <m:t>𝟙</m:t>
                          </m:r>
                        </m:e>
                      </m:d>
                      <m:sSub>
                        <m:sSubPr>
                          <m:ctrlPr>
                            <a:rPr lang="en-CA" sz="6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CA" sz="6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CA" sz="6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AC8256-9F74-34F0-4009-853C7ADA1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78" y="1637939"/>
                <a:ext cx="11474244" cy="12599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3CCC63-B7AB-1444-9046-183960BBE2EC}"/>
                  </a:ext>
                </a:extLst>
              </p:cNvPr>
              <p:cNvSpPr txBox="1"/>
              <p:nvPr/>
            </p:nvSpPr>
            <p:spPr>
              <a:xfrm>
                <a:off x="206479" y="3536470"/>
                <a:ext cx="11833122" cy="32164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8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8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8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8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CA" sz="80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8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8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CA" sz="8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CA" sz="8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8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sSub>
                      <m:sSubPr>
                        <m:ctrlPr>
                          <a:rPr lang="en-CA" sz="80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8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8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CA" sz="8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CA" sz="8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8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sSub>
                      <m:sSubPr>
                        <m:ctrlPr>
                          <a:rPr lang="en-CA" sz="80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8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8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GB" sz="7200" i="1" dirty="0">
                    <a:latin typeface="Cambria Math" panose="02040503050406030204" pitchFamily="18" charset="0"/>
                  </a:rPr>
                  <a:t> </a:t>
                </a:r>
                <a:endParaRPr lang="en-GB" sz="8000" b="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8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8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5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5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5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d>
                      <m:dPr>
                        <m:begChr m:val="["/>
                        <m:endChr m:val="]"/>
                        <m:ctrlPr>
                          <a:rPr lang="en-CA" sz="5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5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5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GB" sz="5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sz="5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5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𝑖𝑦</m:t>
                              </m:r>
                            </m:e>
                          </m:mr>
                          <m:mr>
                            <m:e>
                              <m:r>
                                <a:rPr lang="en-GB" sz="5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sz="5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5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𝑖𝑦</m:t>
                              </m:r>
                            </m:e>
                            <m:e>
                              <m:r>
                                <a:rPr lang="en-CA" sz="5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5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GB" sz="5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3CCC63-B7AB-1444-9046-183960BBE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79" y="3536470"/>
                <a:ext cx="11833122" cy="32164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7E55C1C-41D9-931D-4876-3FFC9C576939}"/>
              </a:ext>
            </a:extLst>
          </p:cNvPr>
          <p:cNvSpPr txBox="1"/>
          <p:nvPr/>
        </p:nvSpPr>
        <p:spPr>
          <a:xfrm>
            <a:off x="4200984" y="2908614"/>
            <a:ext cx="38195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solidFill>
                  <a:srgbClr val="FF6600"/>
                </a:solidFill>
              </a:rPr>
              <a:t>Anti-commutator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228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07"/>
    </mc:Choice>
    <mc:Fallback xmlns="">
      <p:transition spd="slow" advTm="160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/>
      <p:bldP spid="9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D958A2-AA33-2938-0CCB-4589078F46D9}"/>
                  </a:ext>
                </a:extLst>
              </p:cNvPr>
              <p:cNvSpPr txBox="1"/>
              <p:nvPr/>
            </p:nvSpPr>
            <p:spPr>
              <a:xfrm>
                <a:off x="7987479" y="1490984"/>
                <a:ext cx="3840727" cy="1277273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7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7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CA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7200"/>
                        <m:t>𝟙</m:t>
                      </m:r>
                    </m:oMath>
                  </m:oMathPara>
                </a14:m>
                <a:endParaRPr lang="en-CA" sz="72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D958A2-AA33-2938-0CCB-4589078F4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479" y="1490984"/>
                <a:ext cx="3840727" cy="12772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169976-7D2D-360C-1C95-EB638568F45E}"/>
                  </a:ext>
                </a:extLst>
              </p:cNvPr>
              <p:cNvSpPr txBox="1"/>
              <p:nvPr/>
            </p:nvSpPr>
            <p:spPr>
              <a:xfrm>
                <a:off x="114300" y="-33185"/>
                <a:ext cx="11713906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7200" dirty="0"/>
                  <a:t>Reflect </a:t>
                </a:r>
                <a14:m>
                  <m:oMath xmlns:m="http://schemas.openxmlformats.org/officeDocument/2006/math">
                    <m:r>
                      <a:rPr lang="en-GB" sz="72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7200" dirty="0"/>
                  <a:t> along unit vector </a:t>
                </a:r>
                <a14:m>
                  <m:oMath xmlns:m="http://schemas.openxmlformats.org/officeDocument/2006/math">
                    <m:r>
                      <a:rPr lang="en-CA" sz="72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CA" sz="7200" dirty="0"/>
                  <a:t>: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169976-7D2D-360C-1C95-EB638568F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" y="-33185"/>
                <a:ext cx="11713906" cy="1200329"/>
              </a:xfrm>
              <a:prstGeom prst="rect">
                <a:avLst/>
              </a:prstGeom>
              <a:blipFill>
                <a:blip r:embed="rId5"/>
                <a:stretch>
                  <a:fillRect l="-3956" t="-19388" b="-4183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CB2F0C6-73BB-EC7D-C3F2-4696D7545558}"/>
                  </a:ext>
                </a:extLst>
              </p:cNvPr>
              <p:cNvSpPr txBox="1"/>
              <p:nvPr/>
            </p:nvSpPr>
            <p:spPr>
              <a:xfrm>
                <a:off x="907027" y="1276680"/>
                <a:ext cx="6496664" cy="163121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0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10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→−</m:t>
                      </m:r>
                      <m:r>
                        <a:rPr lang="en-CA" sz="10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sz="10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10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CA" sz="10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CB2F0C6-73BB-EC7D-C3F2-4696D7545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027" y="1276680"/>
                <a:ext cx="6496664" cy="16312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3246855-0DAB-3F2C-74CF-51D224760B2B}"/>
              </a:ext>
            </a:extLst>
          </p:cNvPr>
          <p:cNvCxnSpPr>
            <a:cxnSpLocks/>
          </p:cNvCxnSpPr>
          <p:nvPr/>
        </p:nvCxnSpPr>
        <p:spPr>
          <a:xfrm>
            <a:off x="0" y="3200042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5361815-73BB-E6F2-15A8-01FD9BFD0718}"/>
                  </a:ext>
                </a:extLst>
              </p:cNvPr>
              <p:cNvSpPr txBox="1"/>
              <p:nvPr/>
            </p:nvSpPr>
            <p:spPr>
              <a:xfrm>
                <a:off x="114300" y="3075979"/>
                <a:ext cx="7584358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7200" dirty="0"/>
                  <a:t>Rotate </a:t>
                </a:r>
                <a14:m>
                  <m:oMath xmlns:m="http://schemas.openxmlformats.org/officeDocument/2006/math">
                    <m:r>
                      <a:rPr lang="en-GB" sz="72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CA" sz="7200" dirty="0"/>
                  <a:t> in a plane: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5361815-73BB-E6F2-15A8-01FD9BFD0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" y="3075979"/>
                <a:ext cx="7584358" cy="1200329"/>
              </a:xfrm>
              <a:prstGeom prst="rect">
                <a:avLst/>
              </a:prstGeom>
              <a:blipFill>
                <a:blip r:embed="rId7"/>
                <a:stretch>
                  <a:fillRect l="-6109" t="-19388" r="-4743" b="-4183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60CFF34-3F8F-76AC-5BB0-AC1EC1BFB87C}"/>
                  </a:ext>
                </a:extLst>
              </p:cNvPr>
              <p:cNvSpPr txBox="1"/>
              <p:nvPr/>
            </p:nvSpPr>
            <p:spPr>
              <a:xfrm>
                <a:off x="907027" y="4276308"/>
                <a:ext cx="6496664" cy="163121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0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10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10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10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CA" sz="10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10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9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10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60CFF34-3F8F-76AC-5BB0-AC1EC1BFB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027" y="4276308"/>
                <a:ext cx="6496664" cy="16312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3DEF63-9769-B3B3-803A-A07B18327844}"/>
                  </a:ext>
                </a:extLst>
              </p:cNvPr>
              <p:cNvSpPr txBox="1"/>
              <p:nvPr/>
            </p:nvSpPr>
            <p:spPr>
              <a:xfrm>
                <a:off x="7610167" y="4453290"/>
                <a:ext cx="4493342" cy="1277273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7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CA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CA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𝑆𝑈</m:t>
                      </m:r>
                      <m:d>
                        <m:dPr>
                          <m:ctrlPr>
                            <a:rPr lang="en-CA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CA" sz="72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3DEF63-9769-B3B3-803A-A07B18327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0167" y="4453290"/>
                <a:ext cx="4493342" cy="12772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A3F39F1A-6DEF-EFB7-D3FD-65A9A6A85F0C}"/>
              </a:ext>
            </a:extLst>
          </p:cNvPr>
          <p:cNvGrpSpPr/>
          <p:nvPr/>
        </p:nvGrpSpPr>
        <p:grpSpPr>
          <a:xfrm>
            <a:off x="3707992" y="5578981"/>
            <a:ext cx="1275734" cy="1290524"/>
            <a:chOff x="3707992" y="5578981"/>
            <a:chExt cx="1275734" cy="12905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2AC8899-9A2D-866F-EEA3-F4324E1847CC}"/>
                    </a:ext>
                  </a:extLst>
                </p:cNvPr>
                <p:cNvSpPr txBox="1"/>
                <p:nvPr/>
              </p:nvSpPr>
              <p:spPr>
                <a:xfrm>
                  <a:off x="3707992" y="5886735"/>
                  <a:ext cx="1275734" cy="9827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4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2AC8899-9A2D-866F-EEA3-F4324E1847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7992" y="5886735"/>
                  <a:ext cx="1275734" cy="98277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22F04F7-E122-9764-B941-445D6C1E3F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5859" y="5578981"/>
              <a:ext cx="0" cy="534468"/>
            </a:xfrm>
            <a:prstGeom prst="straightConnector1">
              <a:avLst/>
            </a:prstGeom>
            <a:ln w="76200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FB27C1F-A9E1-4810-2288-9355E4C1C8E9}"/>
              </a:ext>
            </a:extLst>
          </p:cNvPr>
          <p:cNvGrpSpPr/>
          <p:nvPr/>
        </p:nvGrpSpPr>
        <p:grpSpPr>
          <a:xfrm>
            <a:off x="5333386" y="5578981"/>
            <a:ext cx="1275734" cy="1280471"/>
            <a:chOff x="5333386" y="5578981"/>
            <a:chExt cx="1275734" cy="12804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49CF285-5864-3A46-F424-CB6FEE9E5439}"/>
                    </a:ext>
                  </a:extLst>
                </p:cNvPr>
                <p:cNvSpPr txBox="1"/>
                <p:nvPr/>
              </p:nvSpPr>
              <p:spPr>
                <a:xfrm>
                  <a:off x="5333386" y="5876682"/>
                  <a:ext cx="1275734" cy="9827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4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49CF285-5864-3A46-F424-CB6FEE9E54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3386" y="5876682"/>
                  <a:ext cx="1275734" cy="98277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6F734D8-2B3C-14D9-AF77-9917638A9B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88050" y="5578981"/>
              <a:ext cx="0" cy="534468"/>
            </a:xfrm>
            <a:prstGeom prst="straightConnector1">
              <a:avLst/>
            </a:prstGeom>
            <a:ln w="76200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68779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74">
        <p:fade/>
      </p:transition>
    </mc:Choice>
    <mc:Fallback xmlns="">
      <p:transition spd="med" advTm="150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  <p:bldP spid="17" grpId="0"/>
      <p:bldP spid="18" grpId="0" animBg="1"/>
      <p:bldP spid="19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rrow: Down 28">
            <a:extLst>
              <a:ext uri="{FF2B5EF4-FFF2-40B4-BE49-F238E27FC236}">
                <a16:creationId xmlns:a16="http://schemas.microsoft.com/office/drawing/2014/main" id="{6B675CE4-7A9B-3720-618B-592B77E266FB}"/>
              </a:ext>
            </a:extLst>
          </p:cNvPr>
          <p:cNvSpPr/>
          <p:nvPr/>
        </p:nvSpPr>
        <p:spPr>
          <a:xfrm>
            <a:off x="3855035" y="2330245"/>
            <a:ext cx="1409246" cy="1899096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A105DD-3D67-D1E4-4950-77F1FF8E6534}"/>
                  </a:ext>
                </a:extLst>
              </p:cNvPr>
              <p:cNvSpPr txBox="1"/>
              <p:nvPr/>
            </p:nvSpPr>
            <p:spPr>
              <a:xfrm>
                <a:off x="89412" y="0"/>
                <a:ext cx="12102588" cy="2019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6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62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</m:mr>
                          <m:mr>
                            <m:e/>
                            <m:e/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GB" sz="6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6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6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GB" sz="6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6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6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6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GB" sz="6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6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6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6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6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6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GB" sz="6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CA" sz="6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6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</m:mr>
                              <m:mr>
                                <m:e/>
                                <m:e/>
                              </m:mr>
                            </m:m>
                          </m:e>
                        </m:d>
                      </m:e>
                      <m:sup>
                        <m:r>
                          <a:rPr lang="en-GB" sz="6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CA" sz="620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A105DD-3D67-D1E4-4950-77F1FF8E6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12" y="0"/>
                <a:ext cx="12102588" cy="20193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8F8327-0452-080B-CCA2-A44EF52E990F}"/>
                  </a:ext>
                </a:extLst>
              </p:cNvPr>
              <p:cNvSpPr txBox="1"/>
              <p:nvPr/>
            </p:nvSpPr>
            <p:spPr>
              <a:xfrm>
                <a:off x="515490" y="608494"/>
                <a:ext cx="2377189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𝑆𝑈</m:t>
                      </m:r>
                      <m:d>
                        <m:d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8F8327-0452-080B-CCA2-A44EF52E9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90" y="608494"/>
                <a:ext cx="2377189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E06C7E-7EA8-19D3-9BBE-95F02F90DC75}"/>
                  </a:ext>
                </a:extLst>
              </p:cNvPr>
              <p:cNvSpPr txBox="1"/>
              <p:nvPr/>
            </p:nvSpPr>
            <p:spPr>
              <a:xfrm>
                <a:off x="9049771" y="608494"/>
                <a:ext cx="2377189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𝑆𝑈</m:t>
                      </m:r>
                      <m:d>
                        <m:d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E06C7E-7EA8-19D3-9BBE-95F02F90D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771" y="608494"/>
                <a:ext cx="2377189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2B0193A4-F232-95E4-E8CD-68BFB25203D4}"/>
              </a:ext>
            </a:extLst>
          </p:cNvPr>
          <p:cNvGrpSpPr/>
          <p:nvPr/>
        </p:nvGrpSpPr>
        <p:grpSpPr>
          <a:xfrm>
            <a:off x="30418" y="4229341"/>
            <a:ext cx="12102588" cy="2092176"/>
            <a:chOff x="30418" y="4229341"/>
            <a:chExt cx="12102588" cy="20921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10D2C6B3-3C59-583A-B2E7-D424E0D012A3}"/>
                    </a:ext>
                  </a:extLst>
                </p:cNvPr>
                <p:cNvSpPr txBox="1"/>
                <p:nvPr/>
              </p:nvSpPr>
              <p:spPr>
                <a:xfrm>
                  <a:off x="30418" y="4229341"/>
                  <a:ext cx="12102588" cy="20921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</m:mr>
                            <m:mr>
                              <m:e/>
                              <m:e/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6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6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6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6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CA" sz="6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CA" sz="6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CA" sz="6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CA" sz="6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CA" sz="6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CA" sz="6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GB" sz="6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CA" sz="6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A" sz="6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  <m:e/>
                                </m:mr>
                                <m:mr>
                                  <m:e/>
                                  <m:e/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GB" sz="6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a14:m>
                  <a:r>
                    <a:rPr lang="en-CA" sz="6200" i="1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10D2C6B3-3C59-583A-B2E7-D424E0D012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18" y="4229341"/>
                  <a:ext cx="12102588" cy="209217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622E0494-1C39-FA34-627C-24F84384299C}"/>
                    </a:ext>
                  </a:extLst>
                </p:cNvPr>
                <p:cNvSpPr txBox="1"/>
                <p:nvPr/>
              </p:nvSpPr>
              <p:spPr>
                <a:xfrm>
                  <a:off x="456496" y="4837835"/>
                  <a:ext cx="2377189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𝑆𝑈</m:t>
                        </m:r>
                        <m:d>
                          <m:dPr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622E0494-1C39-FA34-627C-24F8438429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496" y="4837835"/>
                  <a:ext cx="2377189" cy="101566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7F06F9D-6895-E97A-2B70-44E5F07D6A72}"/>
                    </a:ext>
                  </a:extLst>
                </p:cNvPr>
                <p:cNvSpPr txBox="1"/>
                <p:nvPr/>
              </p:nvSpPr>
              <p:spPr>
                <a:xfrm>
                  <a:off x="9197256" y="4837835"/>
                  <a:ext cx="2377189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𝑆𝑈</m:t>
                        </m:r>
                        <m:d>
                          <m:dPr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7F06F9D-6895-E97A-2B70-44E5F07D6A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7256" y="4837835"/>
                  <a:ext cx="2377189" cy="101566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3820CF3-E9AB-B4D7-D181-74E047AA98C1}"/>
              </a:ext>
            </a:extLst>
          </p:cNvPr>
          <p:cNvGrpSpPr/>
          <p:nvPr/>
        </p:nvGrpSpPr>
        <p:grpSpPr>
          <a:xfrm>
            <a:off x="121775" y="3156155"/>
            <a:ext cx="4426885" cy="3454195"/>
            <a:chOff x="121775" y="4978015"/>
            <a:chExt cx="4426885" cy="345419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EC81CD2-855A-89A5-15E7-CFB8686F54C1}"/>
                </a:ext>
              </a:extLst>
            </p:cNvPr>
            <p:cNvSpPr/>
            <p:nvPr/>
          </p:nvSpPr>
          <p:spPr>
            <a:xfrm>
              <a:off x="121775" y="4978015"/>
              <a:ext cx="4426885" cy="345419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0A3EFA2-D3B2-5E43-B262-CC43E979E568}"/>
                </a:ext>
              </a:extLst>
            </p:cNvPr>
            <p:cNvGrpSpPr/>
            <p:nvPr/>
          </p:nvGrpSpPr>
          <p:grpSpPr>
            <a:xfrm>
              <a:off x="837396" y="5102179"/>
              <a:ext cx="2762249" cy="1290506"/>
              <a:chOff x="837396" y="5102179"/>
              <a:chExt cx="2762249" cy="1290506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BBC53E-0499-4525-9A9A-203DA319EBFA}"/>
                  </a:ext>
                </a:extLst>
              </p:cNvPr>
              <p:cNvSpPr txBox="1"/>
              <p:nvPr/>
            </p:nvSpPr>
            <p:spPr>
              <a:xfrm>
                <a:off x="837396" y="5102179"/>
                <a:ext cx="2762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000" dirty="0">
                    <a:solidFill>
                      <a:srgbClr val="C00000"/>
                    </a:solidFill>
                  </a:rPr>
                  <a:t>half rotation</a:t>
                </a: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A1C33A33-F054-ADF9-FB0F-47EB97336D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63917" y="5762368"/>
                <a:ext cx="351969" cy="630317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48B6F57-A7C2-072C-BE88-BA6CBBB3A066}"/>
              </a:ext>
            </a:extLst>
          </p:cNvPr>
          <p:cNvGrpSpPr/>
          <p:nvPr/>
        </p:nvGrpSpPr>
        <p:grpSpPr>
          <a:xfrm>
            <a:off x="4581024" y="3156155"/>
            <a:ext cx="7551982" cy="3454195"/>
            <a:chOff x="4581024" y="4978015"/>
            <a:chExt cx="7551982" cy="345419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2AC3DC5-26F6-3B46-34CA-080792C7C7DD}"/>
                </a:ext>
              </a:extLst>
            </p:cNvPr>
            <p:cNvSpPr/>
            <p:nvPr/>
          </p:nvSpPr>
          <p:spPr>
            <a:xfrm>
              <a:off x="4581024" y="4978015"/>
              <a:ext cx="7551982" cy="3454195"/>
            </a:xfrm>
            <a:prstGeom prst="rect">
              <a:avLst/>
            </a:prstGeom>
            <a:noFill/>
            <a:ln w="76200"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C084EC2-EDC1-B027-D013-46D7D3CAED4F}"/>
                </a:ext>
              </a:extLst>
            </p:cNvPr>
            <p:cNvGrpSpPr/>
            <p:nvPr/>
          </p:nvGrpSpPr>
          <p:grpSpPr>
            <a:xfrm>
              <a:off x="7816131" y="5160665"/>
              <a:ext cx="2762249" cy="1289649"/>
              <a:chOff x="381642" y="5160665"/>
              <a:chExt cx="2762249" cy="1289649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372515D-AE3E-4B63-5B09-289075F796D3}"/>
                  </a:ext>
                </a:extLst>
              </p:cNvPr>
              <p:cNvSpPr txBox="1"/>
              <p:nvPr/>
            </p:nvSpPr>
            <p:spPr>
              <a:xfrm>
                <a:off x="381642" y="5160665"/>
                <a:ext cx="2762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000" dirty="0">
                    <a:solidFill>
                      <a:schemeClr val="accent2">
                        <a:lumMod val="75000"/>
                      </a:schemeClr>
                    </a:solidFill>
                  </a:rPr>
                  <a:t>half rotation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CF444B08-E5F2-C5ED-1AA6-74CFF1861C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4722" y="5779087"/>
                <a:ext cx="441292" cy="671227"/>
              </a:xfrm>
              <a:prstGeom prst="straightConnector1">
                <a:avLst/>
              </a:prstGeom>
              <a:ln w="76200">
                <a:solidFill>
                  <a:schemeClr val="accent2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61421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846">
        <p:fade/>
      </p:transition>
    </mc:Choice>
    <mc:Fallback xmlns="">
      <p:transition spd="med" advTm="118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5.1|0.7|5.9|4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2.3|6|8.6|7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4.7|1.4|1.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3.2|9.3|1.8|1.6|3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3|1.9|6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5.1|0.7|5.9|4.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5.1|0.7|5.9|4.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3.4|2.2|8.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6|1.5|2.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.5|4.3|1.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1.3|3.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1.3|3.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5.1|0.7|5.9|4.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2.7|6|1.4|1.5|1.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6.2|5.3|3.3|5.3|1.4|3.9|0.6|0.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6.2|5.3|3.3|5.3|1.4|3.9|0.6|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5.1|0.7|5.9|4.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4|2.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4.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6.4|5.5|6.1|1.1|1.1|10.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3.6|4.7|3.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4.3|1.4|1.7|1.5|1.2|1.9|4.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0.1|4.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1.9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1.5|2|2|2.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7.2|2.8|1.2|2|2|0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8|1|3.5|2.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3.6|2.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3.1|4.8|2.2|1.4|3.2|1.3|3.7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2.6|2.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1.9|3|5|2.4|3.8|5.7|4.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4|1.8|5.2|3.4|5.6|6.3|4.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3.1|3.5|2.9|20.8|2.6|19.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2|1.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4.7|3.3|2.3|12.5|1.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0.9|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6.2|5.3|1.8|2.2|3.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1.5|2.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5.7|10|2.2|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3.6|2.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3.7|4.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.7|1|5|2.3|8.7|2.6|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5.2|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3.7|4.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3.7|4.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3.7|4.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3.7|4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3.7|4.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3.9|24.4|1.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3.7|67.4|40.7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4|5|7.9|28.6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2.4|1.5|1.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4.6|3.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1.5|4.2|4.5|3.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1.5|4.2|4.5|3.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1.5|4.2|4.5|3.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9|7.2|1.5|-21.8|27.9|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1|2.5|1.7|0.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4.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3.4|4.7|4.6|25.9|3.9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1.9|3.1|3.8|11.6|3.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4.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2.9|2.5|4.5|4.6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2.6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1.5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4|4.4|4.9|6.8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3.5|0.8|0.8|1|4.7|1.7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3.5|6.7|2.8|12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2|3.3|2.1|2.8|2|3.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3|0.9|0.8|1.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.9|6.1|1.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1.6|2.5|4.5|2.6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6.3|2.9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7.8|0.6|1.1|1.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7|3|4.3|4.3|29.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1.7|2.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2.8|3.4|2.3|2.7|4.3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|1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2.8|5.1|6.7|1.1|4.1|6.3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1.5|5.5|1.8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4.6|1.5|2.7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|3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13443</TotalTime>
  <Words>3322</Words>
  <Application>Microsoft Office PowerPoint</Application>
  <PresentationFormat>Widescreen</PresentationFormat>
  <Paragraphs>753</Paragraphs>
  <Slides>99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5" baseType="lpstr">
      <vt:lpstr>Arial</vt:lpstr>
      <vt:lpstr>Calibri</vt:lpstr>
      <vt:lpstr>Calibri Light</vt:lpstr>
      <vt:lpstr>Cambria Math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D</dc:creator>
  <cp:lastModifiedBy>Chris D</cp:lastModifiedBy>
  <cp:revision>43</cp:revision>
  <dcterms:created xsi:type="dcterms:W3CDTF">2022-08-19T05:09:51Z</dcterms:created>
  <dcterms:modified xsi:type="dcterms:W3CDTF">2023-02-25T04:35:53Z</dcterms:modified>
</cp:coreProperties>
</file>